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6858000" cy="9144000" type="letter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000080"/>
    <a:srgbClr val="37249C"/>
    <a:srgbClr val="59CA2B"/>
    <a:srgbClr val="1C2D47"/>
    <a:srgbClr val="1E2D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1D61B8-E4D3-8044-9D79-E900FDA80BB2}" v="1" dt="2020-12-11T20:38:16.7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19" autoAdjust="0"/>
    <p:restoredTop sz="95563"/>
  </p:normalViewPr>
  <p:slideViewPr>
    <p:cSldViewPr snapToGrid="0" snapToObjects="1">
      <p:cViewPr>
        <p:scale>
          <a:sx n="150" d="100"/>
          <a:sy n="150" d="100"/>
        </p:scale>
        <p:origin x="2400" y="-354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3508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1" d="100"/>
          <a:sy n="81" d="100"/>
        </p:scale>
        <p:origin x="2720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handoutMaster" Target="handoutMasters/handoutMaster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y Neillie" userId="9ccd9c6a57b07ba8" providerId="LiveId" clId="{007EF486-23DB-F948-86B5-6C4F1F236CAA}"/>
    <pc:docChg chg="undo custSel addSld delSld modSld sldOrd">
      <pc:chgData name="Andy Neillie" userId="9ccd9c6a57b07ba8" providerId="LiveId" clId="{007EF486-23DB-F948-86B5-6C4F1F236CAA}" dt="2020-02-07T21:32:57.451" v="1654" actId="20577"/>
      <pc:docMkLst>
        <pc:docMk/>
      </pc:docMkLst>
      <pc:sldChg chg="addSp delSp modSp">
        <pc:chgData name="Andy Neillie" userId="9ccd9c6a57b07ba8" providerId="LiveId" clId="{007EF486-23DB-F948-86B5-6C4F1F236CAA}" dt="2020-02-07T17:43:49.618" v="48" actId="14100"/>
        <pc:sldMkLst>
          <pc:docMk/>
          <pc:sldMk cId="0" sldId="265"/>
        </pc:sldMkLst>
        <pc:picChg chg="del">
          <ac:chgData name="Andy Neillie" userId="9ccd9c6a57b07ba8" providerId="LiveId" clId="{007EF486-23DB-F948-86B5-6C4F1F236CAA}" dt="2020-02-07T17:42:25.373" v="38" actId="478"/>
          <ac:picMkLst>
            <pc:docMk/>
            <pc:sldMk cId="0" sldId="265"/>
            <ac:picMk id="7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7:43:49.618" v="48" actId="14100"/>
          <ac:picMkLst>
            <pc:docMk/>
            <pc:sldMk cId="0" sldId="265"/>
            <ac:picMk id="8" creationId="{432231A0-99B5-534F-9018-722CCFD35B03}"/>
          </ac:picMkLst>
        </pc:picChg>
      </pc:sldChg>
      <pc:sldChg chg="addSp delSp modSp">
        <pc:chgData name="Andy Neillie" userId="9ccd9c6a57b07ba8" providerId="LiveId" clId="{007EF486-23DB-F948-86B5-6C4F1F236CAA}" dt="2020-02-07T21:13:37.968" v="1590"/>
        <pc:sldMkLst>
          <pc:docMk/>
          <pc:sldMk cId="0" sldId="266"/>
        </pc:sldMkLst>
        <pc:spChg chg="add del mod">
          <ac:chgData name="Andy Neillie" userId="9ccd9c6a57b07ba8" providerId="LiveId" clId="{007EF486-23DB-F948-86B5-6C4F1F236CAA}" dt="2020-02-07T21:13:37.968" v="1590"/>
          <ac:spMkLst>
            <pc:docMk/>
            <pc:sldMk cId="0" sldId="266"/>
            <ac:spMk id="4" creationId="{6AA713BD-0B7E-AD4B-AD26-FF269EEAD2FD}"/>
          </ac:spMkLst>
        </pc:spChg>
        <pc:picChg chg="del">
          <ac:chgData name="Andy Neillie" userId="9ccd9c6a57b07ba8" providerId="LiveId" clId="{007EF486-23DB-F948-86B5-6C4F1F236CAA}" dt="2020-02-07T18:11:04.222" v="116" actId="478"/>
          <ac:picMkLst>
            <pc:docMk/>
            <pc:sldMk cId="0" sldId="266"/>
            <ac:picMk id="4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8:11:31.324" v="121" actId="14100"/>
          <ac:picMkLst>
            <pc:docMk/>
            <pc:sldMk cId="0" sldId="266"/>
            <ac:picMk id="10" creationId="{8A42B599-CFF6-A544-8997-D27CAEE88529}"/>
          </ac:picMkLst>
        </pc:picChg>
      </pc:sldChg>
      <pc:sldChg chg="addSp delSp modSp">
        <pc:chgData name="Andy Neillie" userId="9ccd9c6a57b07ba8" providerId="LiveId" clId="{007EF486-23DB-F948-86B5-6C4F1F236CAA}" dt="2020-02-07T18:19:43.566" v="139" actId="14100"/>
        <pc:sldMkLst>
          <pc:docMk/>
          <pc:sldMk cId="0" sldId="269"/>
        </pc:sldMkLst>
        <pc:picChg chg="del">
          <ac:chgData name="Andy Neillie" userId="9ccd9c6a57b07ba8" providerId="LiveId" clId="{007EF486-23DB-F948-86B5-6C4F1F236CAA}" dt="2020-02-07T18:18:59.579" v="133" actId="478"/>
          <ac:picMkLst>
            <pc:docMk/>
            <pc:sldMk cId="0" sldId="269"/>
            <ac:picMk id="10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8:19:43.566" v="139" actId="14100"/>
          <ac:picMkLst>
            <pc:docMk/>
            <pc:sldMk cId="0" sldId="269"/>
            <ac:picMk id="11" creationId="{BAC3BB77-1C0B-6840-877A-797EAC000487}"/>
          </ac:picMkLst>
        </pc:picChg>
      </pc:sldChg>
      <pc:sldChg chg="modSp">
        <pc:chgData name="Andy Neillie" userId="9ccd9c6a57b07ba8" providerId="LiveId" clId="{007EF486-23DB-F948-86B5-6C4F1F236CAA}" dt="2020-02-07T17:38:03.834" v="37" actId="20577"/>
        <pc:sldMkLst>
          <pc:docMk/>
          <pc:sldMk cId="2610997570" sldId="306"/>
        </pc:sldMkLst>
        <pc:spChg chg="mod">
          <ac:chgData name="Andy Neillie" userId="9ccd9c6a57b07ba8" providerId="LiveId" clId="{007EF486-23DB-F948-86B5-6C4F1F236CAA}" dt="2020-02-07T17:38:03.834" v="37" actId="20577"/>
          <ac:spMkLst>
            <pc:docMk/>
            <pc:sldMk cId="2610997570" sldId="306"/>
            <ac:spMk id="3" creationId="{00000000-0000-0000-0000-000000000000}"/>
          </ac:spMkLst>
        </pc:spChg>
      </pc:sldChg>
      <pc:sldChg chg="addSp delSp modSp">
        <pc:chgData name="Andy Neillie" userId="9ccd9c6a57b07ba8" providerId="LiveId" clId="{007EF486-23DB-F948-86B5-6C4F1F236CAA}" dt="2020-02-07T18:00:32.152" v="95" actId="1076"/>
        <pc:sldMkLst>
          <pc:docMk/>
          <pc:sldMk cId="2813936311" sldId="312"/>
        </pc:sldMkLst>
        <pc:picChg chg="del">
          <ac:chgData name="Andy Neillie" userId="9ccd9c6a57b07ba8" providerId="LiveId" clId="{007EF486-23DB-F948-86B5-6C4F1F236CAA}" dt="2020-02-07T17:57:08.172" v="81" actId="478"/>
          <ac:picMkLst>
            <pc:docMk/>
            <pc:sldMk cId="2813936311" sldId="312"/>
            <ac:picMk id="3" creationId="{00000000-0000-0000-0000-000000000000}"/>
          </ac:picMkLst>
        </pc:picChg>
        <pc:picChg chg="add mod">
          <ac:chgData name="Andy Neillie" userId="9ccd9c6a57b07ba8" providerId="LiveId" clId="{007EF486-23DB-F948-86B5-6C4F1F236CAA}" dt="2020-02-07T18:00:32.152" v="95" actId="1076"/>
          <ac:picMkLst>
            <pc:docMk/>
            <pc:sldMk cId="2813936311" sldId="312"/>
            <ac:picMk id="4" creationId="{EF9A978D-3483-584D-AE75-9F1438DF643A}"/>
          </ac:picMkLst>
        </pc:picChg>
      </pc:sldChg>
      <pc:sldChg chg="modSp">
        <pc:chgData name="Andy Neillie" userId="9ccd9c6a57b07ba8" providerId="LiveId" clId="{007EF486-23DB-F948-86B5-6C4F1F236CAA}" dt="2020-02-07T17:51:31.219" v="69" actId="1076"/>
        <pc:sldMkLst>
          <pc:docMk/>
          <pc:sldMk cId="709892265" sldId="314"/>
        </pc:sldMkLst>
        <pc:picChg chg="mod">
          <ac:chgData name="Andy Neillie" userId="9ccd9c6a57b07ba8" providerId="LiveId" clId="{007EF486-23DB-F948-86B5-6C4F1F236CAA}" dt="2020-02-07T17:51:31.219" v="69" actId="1076"/>
          <ac:picMkLst>
            <pc:docMk/>
            <pc:sldMk cId="709892265" sldId="314"/>
            <ac:picMk id="1026" creationId="{00000000-0000-0000-0000-000000000000}"/>
          </ac:picMkLst>
        </pc:picChg>
      </pc:sldChg>
      <pc:sldChg chg="addSp delSp modSp">
        <pc:chgData name="Andy Neillie" userId="9ccd9c6a57b07ba8" providerId="LiveId" clId="{007EF486-23DB-F948-86B5-6C4F1F236CAA}" dt="2020-02-07T17:50:05.044" v="57" actId="14100"/>
        <pc:sldMkLst>
          <pc:docMk/>
          <pc:sldMk cId="709892265" sldId="315"/>
        </pc:sldMkLst>
        <pc:picChg chg="del">
          <ac:chgData name="Andy Neillie" userId="9ccd9c6a57b07ba8" providerId="LiveId" clId="{007EF486-23DB-F948-86B5-6C4F1F236CAA}" dt="2020-02-07T17:49:52.610" v="55" actId="478"/>
          <ac:picMkLst>
            <pc:docMk/>
            <pc:sldMk cId="709892265" sldId="315"/>
            <ac:picMk id="2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7:50:05.044" v="57" actId="14100"/>
          <ac:picMkLst>
            <pc:docMk/>
            <pc:sldMk cId="709892265" sldId="315"/>
            <ac:picMk id="4" creationId="{9D14FCDE-81F3-8C46-BF10-EDEF34123D3B}"/>
          </ac:picMkLst>
        </pc:picChg>
      </pc:sldChg>
      <pc:sldChg chg="addSp delSp modSp">
        <pc:chgData name="Andy Neillie" userId="9ccd9c6a57b07ba8" providerId="LiveId" clId="{007EF486-23DB-F948-86B5-6C4F1F236CAA}" dt="2020-02-07T21:17:06.073" v="1629" actId="14100"/>
        <pc:sldMkLst>
          <pc:docMk/>
          <pc:sldMk cId="2080177897" sldId="316"/>
        </pc:sldMkLst>
        <pc:spChg chg="mod">
          <ac:chgData name="Andy Neillie" userId="9ccd9c6a57b07ba8" providerId="LiveId" clId="{007EF486-23DB-F948-86B5-6C4F1F236CAA}" dt="2020-02-07T21:17:06.073" v="1629" actId="14100"/>
          <ac:spMkLst>
            <pc:docMk/>
            <pc:sldMk cId="2080177897" sldId="316"/>
            <ac:spMk id="5" creationId="{00000000-0000-0000-0000-000000000000}"/>
          </ac:spMkLst>
        </pc:spChg>
        <pc:picChg chg="del mod modCrop">
          <ac:chgData name="Andy Neillie" userId="9ccd9c6a57b07ba8" providerId="LiveId" clId="{007EF486-23DB-F948-86B5-6C4F1F236CAA}" dt="2020-02-07T21:16:45.991" v="1625" actId="478"/>
          <ac:picMkLst>
            <pc:docMk/>
            <pc:sldMk cId="2080177897" sldId="316"/>
            <ac:picMk id="2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21:16:49.526" v="1626" actId="1076"/>
          <ac:picMkLst>
            <pc:docMk/>
            <pc:sldMk cId="2080177897" sldId="316"/>
            <ac:picMk id="4" creationId="{4B4EA22F-E232-1F42-ABE2-99920AF41EAA}"/>
          </ac:picMkLst>
        </pc:picChg>
      </pc:sldChg>
      <pc:sldChg chg="addSp delSp modSp">
        <pc:chgData name="Andy Neillie" userId="9ccd9c6a57b07ba8" providerId="LiveId" clId="{007EF486-23DB-F948-86B5-6C4F1F236CAA}" dt="2020-02-07T18:23:49.833" v="157" actId="1036"/>
        <pc:sldMkLst>
          <pc:docMk/>
          <pc:sldMk cId="3304903278" sldId="318"/>
        </pc:sldMkLst>
        <pc:picChg chg="add mod">
          <ac:chgData name="Andy Neillie" userId="9ccd9c6a57b07ba8" providerId="LiveId" clId="{007EF486-23DB-F948-86B5-6C4F1F236CAA}" dt="2020-02-07T18:23:49.833" v="157" actId="1036"/>
          <ac:picMkLst>
            <pc:docMk/>
            <pc:sldMk cId="3304903278" sldId="318"/>
            <ac:picMk id="3" creationId="{E3DD17B6-5570-7F4B-B792-EE259A7DAF45}"/>
          </ac:picMkLst>
        </pc:picChg>
        <pc:picChg chg="del">
          <ac:chgData name="Andy Neillie" userId="9ccd9c6a57b07ba8" providerId="LiveId" clId="{007EF486-23DB-F948-86B5-6C4F1F236CAA}" dt="2020-02-07T18:23:30.295" v="145" actId="478"/>
          <ac:picMkLst>
            <pc:docMk/>
            <pc:sldMk cId="3304903278" sldId="318"/>
            <ac:picMk id="4" creationId="{00000000-0000-0000-0000-000000000000}"/>
          </ac:picMkLst>
        </pc:picChg>
      </pc:sldChg>
      <pc:sldChg chg="addSp delSp modSp">
        <pc:chgData name="Andy Neillie" userId="9ccd9c6a57b07ba8" providerId="LiveId" clId="{007EF486-23DB-F948-86B5-6C4F1F236CAA}" dt="2020-02-07T18:00:06.331" v="94" actId="478"/>
        <pc:sldMkLst>
          <pc:docMk/>
          <pc:sldMk cId="2156921745" sldId="319"/>
        </pc:sldMkLst>
        <pc:picChg chg="mod">
          <ac:chgData name="Andy Neillie" userId="9ccd9c6a57b07ba8" providerId="LiveId" clId="{007EF486-23DB-F948-86B5-6C4F1F236CAA}" dt="2020-02-07T17:53:18.815" v="77" actId="1076"/>
          <ac:picMkLst>
            <pc:docMk/>
            <pc:sldMk cId="2156921745" sldId="319"/>
            <ac:picMk id="2" creationId="{00000000-0000-0000-0000-000000000000}"/>
          </ac:picMkLst>
        </pc:picChg>
        <pc:picChg chg="add del mod modCrop">
          <ac:chgData name="Andy Neillie" userId="9ccd9c6a57b07ba8" providerId="LiveId" clId="{007EF486-23DB-F948-86B5-6C4F1F236CAA}" dt="2020-02-07T18:00:06.331" v="94" actId="478"/>
          <ac:picMkLst>
            <pc:docMk/>
            <pc:sldMk cId="2156921745" sldId="319"/>
            <ac:picMk id="4" creationId="{26404804-20C4-F64E-AB60-5140B3703CAE}"/>
          </ac:picMkLst>
        </pc:picChg>
      </pc:sldChg>
      <pc:sldChg chg="addSp delSp modSp">
        <pc:chgData name="Andy Neillie" userId="9ccd9c6a57b07ba8" providerId="LiveId" clId="{007EF486-23DB-F948-86B5-6C4F1F236CAA}" dt="2020-02-07T18:18:41.638" v="132" actId="1076"/>
        <pc:sldMkLst>
          <pc:docMk/>
          <pc:sldMk cId="1105022232" sldId="320"/>
        </pc:sldMkLst>
        <pc:picChg chg="add mod">
          <ac:chgData name="Andy Neillie" userId="9ccd9c6a57b07ba8" providerId="LiveId" clId="{007EF486-23DB-F948-86B5-6C4F1F236CAA}" dt="2020-02-07T18:18:41.638" v="132" actId="1076"/>
          <ac:picMkLst>
            <pc:docMk/>
            <pc:sldMk cId="1105022232" sldId="320"/>
            <ac:picMk id="3" creationId="{61DFB785-B404-0B45-8C0A-850AE04523A5}"/>
          </ac:picMkLst>
        </pc:picChg>
        <pc:picChg chg="del">
          <ac:chgData name="Andy Neillie" userId="9ccd9c6a57b07ba8" providerId="LiveId" clId="{007EF486-23DB-F948-86B5-6C4F1F236CAA}" dt="2020-02-07T18:18:27.396" v="126" actId="478"/>
          <ac:picMkLst>
            <pc:docMk/>
            <pc:sldMk cId="1105022232" sldId="320"/>
            <ac:picMk id="4" creationId="{00000000-0000-0000-0000-000000000000}"/>
          </ac:picMkLst>
        </pc:picChg>
      </pc:sldChg>
      <pc:sldChg chg="addSp delSp modSp">
        <pc:chgData name="Andy Neillie" userId="9ccd9c6a57b07ba8" providerId="LiveId" clId="{007EF486-23DB-F948-86B5-6C4F1F236CAA}" dt="2020-02-07T21:15:33.796" v="1618" actId="948"/>
        <pc:sldMkLst>
          <pc:docMk/>
          <pc:sldMk cId="92666923" sldId="322"/>
        </pc:sldMkLst>
        <pc:spChg chg="mod">
          <ac:chgData name="Andy Neillie" userId="9ccd9c6a57b07ba8" providerId="LiveId" clId="{007EF486-23DB-F948-86B5-6C4F1F236CAA}" dt="2020-02-07T21:15:33.796" v="1618" actId="948"/>
          <ac:spMkLst>
            <pc:docMk/>
            <pc:sldMk cId="92666923" sldId="322"/>
            <ac:spMk id="3" creationId="{00000000-0000-0000-0000-000000000000}"/>
          </ac:spMkLst>
        </pc:spChg>
        <pc:spChg chg="add del mod">
          <ac:chgData name="Andy Neillie" userId="9ccd9c6a57b07ba8" providerId="LiveId" clId="{007EF486-23DB-F948-86B5-6C4F1F236CAA}" dt="2020-02-07T18:33:10.370" v="190"/>
          <ac:spMkLst>
            <pc:docMk/>
            <pc:sldMk cId="92666923" sldId="322"/>
            <ac:spMk id="8" creationId="{5C40BE7D-4E62-6241-8750-1E9006C42066}"/>
          </ac:spMkLst>
        </pc:spChg>
        <pc:picChg chg="add mod modCrop">
          <ac:chgData name="Andy Neillie" userId="9ccd9c6a57b07ba8" providerId="LiveId" clId="{007EF486-23DB-F948-86B5-6C4F1F236CAA}" dt="2020-02-07T18:28:20.463" v="187" actId="1035"/>
          <ac:picMkLst>
            <pc:docMk/>
            <pc:sldMk cId="92666923" sldId="322"/>
            <ac:picMk id="7" creationId="{BC2E7D96-CAED-404F-828B-6F7C3BCEA7B3}"/>
          </ac:picMkLst>
        </pc:picChg>
        <pc:picChg chg="del mod">
          <ac:chgData name="Andy Neillie" userId="9ccd9c6a57b07ba8" providerId="LiveId" clId="{007EF486-23DB-F948-86B5-6C4F1F236CAA}" dt="2020-02-07T18:09:27.020" v="100" actId="478"/>
          <ac:picMkLst>
            <pc:docMk/>
            <pc:sldMk cId="92666923" sldId="322"/>
            <ac:picMk id="12" creationId="{00000000-0000-0000-0000-000000000000}"/>
          </ac:picMkLst>
        </pc:picChg>
      </pc:sldChg>
      <pc:sldChg chg="addSp delSp modSp">
        <pc:chgData name="Andy Neillie" userId="9ccd9c6a57b07ba8" providerId="LiveId" clId="{007EF486-23DB-F948-86B5-6C4F1F236CAA}" dt="2020-02-07T18:45:59.019" v="215" actId="1076"/>
        <pc:sldMkLst>
          <pc:docMk/>
          <pc:sldMk cId="2775750780" sldId="323"/>
        </pc:sldMkLst>
        <pc:picChg chg="del mod">
          <ac:chgData name="Andy Neillie" userId="9ccd9c6a57b07ba8" providerId="LiveId" clId="{007EF486-23DB-F948-86B5-6C4F1F236CAA}" dt="2020-02-07T18:45:37.474" v="206" actId="478"/>
          <ac:picMkLst>
            <pc:docMk/>
            <pc:sldMk cId="2775750780" sldId="323"/>
            <ac:picMk id="2" creationId="{00000000-0000-0000-0000-000000000000}"/>
          </ac:picMkLst>
        </pc:picChg>
        <pc:picChg chg="add mod">
          <ac:chgData name="Andy Neillie" userId="9ccd9c6a57b07ba8" providerId="LiveId" clId="{007EF486-23DB-F948-86B5-6C4F1F236CAA}" dt="2020-02-07T18:45:59.019" v="215" actId="1076"/>
          <ac:picMkLst>
            <pc:docMk/>
            <pc:sldMk cId="2775750780" sldId="323"/>
            <ac:picMk id="4" creationId="{2424CFAD-EC15-8A44-A0B4-5958777B3DE8}"/>
          </ac:picMkLst>
        </pc:picChg>
      </pc:sldChg>
      <pc:sldChg chg="addSp delSp modSp">
        <pc:chgData name="Andy Neillie" userId="9ccd9c6a57b07ba8" providerId="LiveId" clId="{007EF486-23DB-F948-86B5-6C4F1F236CAA}" dt="2020-02-07T18:25:19.064" v="180" actId="478"/>
        <pc:sldMkLst>
          <pc:docMk/>
          <pc:sldMk cId="3428531770" sldId="329"/>
        </pc:sldMkLst>
        <pc:picChg chg="del">
          <ac:chgData name="Andy Neillie" userId="9ccd9c6a57b07ba8" providerId="LiveId" clId="{007EF486-23DB-F948-86B5-6C4F1F236CAA}" dt="2020-02-07T18:25:19.064" v="180" actId="478"/>
          <ac:picMkLst>
            <pc:docMk/>
            <pc:sldMk cId="3428531770" sldId="329"/>
            <ac:picMk id="3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8:25:17.055" v="179" actId="14100"/>
          <ac:picMkLst>
            <pc:docMk/>
            <pc:sldMk cId="3428531770" sldId="329"/>
            <ac:picMk id="8" creationId="{A4E7A524-F5F8-564F-9C5F-D8470232EA04}"/>
          </ac:picMkLst>
        </pc:picChg>
      </pc:sldChg>
      <pc:sldChg chg="modSp">
        <pc:chgData name="Andy Neillie" userId="9ccd9c6a57b07ba8" providerId="LiveId" clId="{007EF486-23DB-F948-86B5-6C4F1F236CAA}" dt="2020-02-07T21:15:05.770" v="1617" actId="14100"/>
        <pc:sldMkLst>
          <pc:docMk/>
          <pc:sldMk cId="3999053828" sldId="331"/>
        </pc:sldMkLst>
        <pc:spChg chg="mod">
          <ac:chgData name="Andy Neillie" userId="9ccd9c6a57b07ba8" providerId="LiveId" clId="{007EF486-23DB-F948-86B5-6C4F1F236CAA}" dt="2020-02-07T21:15:05.770" v="1617" actId="14100"/>
          <ac:spMkLst>
            <pc:docMk/>
            <pc:sldMk cId="3999053828" sldId="331"/>
            <ac:spMk id="3" creationId="{00000000-0000-0000-0000-000000000000}"/>
          </ac:spMkLst>
        </pc:spChg>
      </pc:sldChg>
      <pc:sldChg chg="addSp delSp modSp">
        <pc:chgData name="Andy Neillie" userId="9ccd9c6a57b07ba8" providerId="LiveId" clId="{007EF486-23DB-F948-86B5-6C4F1F236CAA}" dt="2020-02-07T18:18:13.296" v="124"/>
        <pc:sldMkLst>
          <pc:docMk/>
          <pc:sldMk cId="2616480257" sldId="332"/>
        </pc:sldMkLst>
        <pc:spChg chg="add del mod">
          <ac:chgData name="Andy Neillie" userId="9ccd9c6a57b07ba8" providerId="LiveId" clId="{007EF486-23DB-F948-86B5-6C4F1F236CAA}" dt="2020-02-07T18:18:13.296" v="124"/>
          <ac:spMkLst>
            <pc:docMk/>
            <pc:sldMk cId="2616480257" sldId="332"/>
            <ac:spMk id="4" creationId="{D3C0BC23-757F-3C4B-BBEA-2E67FA5FFC24}"/>
          </ac:spMkLst>
        </pc:spChg>
      </pc:sldChg>
      <pc:sldChg chg="addSp delSp modSp">
        <pc:chgData name="Andy Neillie" userId="9ccd9c6a57b07ba8" providerId="LiveId" clId="{007EF486-23DB-F948-86B5-6C4F1F236CAA}" dt="2020-02-07T18:24:25.346" v="169" actId="14100"/>
        <pc:sldMkLst>
          <pc:docMk/>
          <pc:sldMk cId="3473029965" sldId="333"/>
        </pc:sldMkLst>
        <pc:picChg chg="del">
          <ac:chgData name="Andy Neillie" userId="9ccd9c6a57b07ba8" providerId="LiveId" clId="{007EF486-23DB-F948-86B5-6C4F1F236CAA}" dt="2020-02-07T18:23:59.820" v="158" actId="478"/>
          <ac:picMkLst>
            <pc:docMk/>
            <pc:sldMk cId="3473029965" sldId="333"/>
            <ac:picMk id="7" creationId="{00000000-0000-0000-0000-000000000000}"/>
          </ac:picMkLst>
        </pc:picChg>
        <pc:picChg chg="add mod">
          <ac:chgData name="Andy Neillie" userId="9ccd9c6a57b07ba8" providerId="LiveId" clId="{007EF486-23DB-F948-86B5-6C4F1F236CAA}" dt="2020-02-07T18:24:25.346" v="169" actId="14100"/>
          <ac:picMkLst>
            <pc:docMk/>
            <pc:sldMk cId="3473029965" sldId="333"/>
            <ac:picMk id="8" creationId="{D3CE5FAE-4215-414A-80D0-DA2C9DC9A1CF}"/>
          </ac:picMkLst>
        </pc:picChg>
      </pc:sldChg>
      <pc:sldChg chg="modSp">
        <pc:chgData name="Andy Neillie" userId="9ccd9c6a57b07ba8" providerId="LiveId" clId="{007EF486-23DB-F948-86B5-6C4F1F236CAA}" dt="2020-02-07T20:46:24.531" v="1468" actId="20577"/>
        <pc:sldMkLst>
          <pc:docMk/>
          <pc:sldMk cId="3730971709" sldId="335"/>
        </pc:sldMkLst>
        <pc:spChg chg="mod">
          <ac:chgData name="Andy Neillie" userId="9ccd9c6a57b07ba8" providerId="LiveId" clId="{007EF486-23DB-F948-86B5-6C4F1F236CAA}" dt="2020-02-07T20:46:24.531" v="1468" actId="20577"/>
          <ac:spMkLst>
            <pc:docMk/>
            <pc:sldMk cId="3730971709" sldId="335"/>
            <ac:spMk id="3" creationId="{00000000-0000-0000-0000-000000000000}"/>
          </ac:spMkLst>
        </pc:spChg>
      </pc:sldChg>
      <pc:sldChg chg="modSp">
        <pc:chgData name="Andy Neillie" userId="9ccd9c6a57b07ba8" providerId="LiveId" clId="{007EF486-23DB-F948-86B5-6C4F1F236CAA}" dt="2020-02-07T21:32:57.451" v="1654" actId="20577"/>
        <pc:sldMkLst>
          <pc:docMk/>
          <pc:sldMk cId="114608726" sldId="342"/>
        </pc:sldMkLst>
        <pc:spChg chg="mod">
          <ac:chgData name="Andy Neillie" userId="9ccd9c6a57b07ba8" providerId="LiveId" clId="{007EF486-23DB-F948-86B5-6C4F1F236CAA}" dt="2020-02-07T21:31:41.739" v="1636" actId="20577"/>
          <ac:spMkLst>
            <pc:docMk/>
            <pc:sldMk cId="114608726" sldId="342"/>
            <ac:spMk id="2" creationId="{00000000-0000-0000-0000-000000000000}"/>
          </ac:spMkLst>
        </pc:spChg>
        <pc:spChg chg="mod">
          <ac:chgData name="Andy Neillie" userId="9ccd9c6a57b07ba8" providerId="LiveId" clId="{007EF486-23DB-F948-86B5-6C4F1F236CAA}" dt="2020-02-07T21:32:57.451" v="1654" actId="20577"/>
          <ac:spMkLst>
            <pc:docMk/>
            <pc:sldMk cId="114608726" sldId="342"/>
            <ac:spMk id="3" creationId="{00000000-0000-0000-0000-000000000000}"/>
          </ac:spMkLst>
        </pc:spChg>
      </pc:sldChg>
      <pc:sldChg chg="modSp">
        <pc:chgData name="Andy Neillie" userId="9ccd9c6a57b07ba8" providerId="LiveId" clId="{007EF486-23DB-F948-86B5-6C4F1F236CAA}" dt="2020-02-07T20:48:43.922" v="1499" actId="20577"/>
        <pc:sldMkLst>
          <pc:docMk/>
          <pc:sldMk cId="114608726" sldId="343"/>
        </pc:sldMkLst>
        <pc:spChg chg="mod">
          <ac:chgData name="Andy Neillie" userId="9ccd9c6a57b07ba8" providerId="LiveId" clId="{007EF486-23DB-F948-86B5-6C4F1F236CAA}" dt="2020-02-07T20:48:43.922" v="1499" actId="20577"/>
          <ac:spMkLst>
            <pc:docMk/>
            <pc:sldMk cId="114608726" sldId="343"/>
            <ac:spMk id="3" creationId="{00000000-0000-0000-0000-000000000000}"/>
          </ac:spMkLst>
        </pc:spChg>
      </pc:sldChg>
      <pc:sldChg chg="modSp">
        <pc:chgData name="Andy Neillie" userId="9ccd9c6a57b07ba8" providerId="LiveId" clId="{007EF486-23DB-F948-86B5-6C4F1F236CAA}" dt="2020-02-07T20:53:31.267" v="1539" actId="20577"/>
        <pc:sldMkLst>
          <pc:docMk/>
          <pc:sldMk cId="3949824136" sldId="344"/>
        </pc:sldMkLst>
        <pc:spChg chg="mod">
          <ac:chgData name="Andy Neillie" userId="9ccd9c6a57b07ba8" providerId="LiveId" clId="{007EF486-23DB-F948-86B5-6C4F1F236CAA}" dt="2020-02-07T20:49:31.932" v="1516" actId="20577"/>
          <ac:spMkLst>
            <pc:docMk/>
            <pc:sldMk cId="3949824136" sldId="344"/>
            <ac:spMk id="2" creationId="{00000000-0000-0000-0000-000000000000}"/>
          </ac:spMkLst>
        </pc:spChg>
        <pc:spChg chg="mod">
          <ac:chgData name="Andy Neillie" userId="9ccd9c6a57b07ba8" providerId="LiveId" clId="{007EF486-23DB-F948-86B5-6C4F1F236CAA}" dt="2020-02-07T20:53:31.267" v="1539" actId="20577"/>
          <ac:spMkLst>
            <pc:docMk/>
            <pc:sldMk cId="3949824136" sldId="344"/>
            <ac:spMk id="3" creationId="{00000000-0000-0000-0000-000000000000}"/>
          </ac:spMkLst>
        </pc:spChg>
      </pc:sldChg>
      <pc:sldChg chg="modSp">
        <pc:chgData name="Andy Neillie" userId="9ccd9c6a57b07ba8" providerId="LiveId" clId="{007EF486-23DB-F948-86B5-6C4F1F236CAA}" dt="2020-02-07T19:16:46.002" v="1057" actId="20577"/>
        <pc:sldMkLst>
          <pc:docMk/>
          <pc:sldMk cId="1918183180" sldId="356"/>
        </pc:sldMkLst>
        <pc:spChg chg="mod">
          <ac:chgData name="Andy Neillie" userId="9ccd9c6a57b07ba8" providerId="LiveId" clId="{007EF486-23DB-F948-86B5-6C4F1F236CAA}" dt="2020-02-07T19:16:46.002" v="1057" actId="20577"/>
          <ac:spMkLst>
            <pc:docMk/>
            <pc:sldMk cId="1918183180" sldId="356"/>
            <ac:spMk id="3" creationId="{00000000-0000-0000-0000-000000000000}"/>
          </ac:spMkLst>
        </pc:spChg>
      </pc:sldChg>
      <pc:sldChg chg="del">
        <pc:chgData name="Andy Neillie" userId="9ccd9c6a57b07ba8" providerId="LiveId" clId="{007EF486-23DB-F948-86B5-6C4F1F236CAA}" dt="2020-02-07T18:23:08.518" v="144" actId="2696"/>
        <pc:sldMkLst>
          <pc:docMk/>
          <pc:sldMk cId="459498511" sldId="400"/>
        </pc:sldMkLst>
      </pc:sldChg>
      <pc:sldChg chg="addSp delSp modSp">
        <pc:chgData name="Andy Neillie" userId="9ccd9c6a57b07ba8" providerId="LiveId" clId="{007EF486-23DB-F948-86B5-6C4F1F236CAA}" dt="2020-02-07T18:44:23.075" v="201" actId="1076"/>
        <pc:sldMkLst>
          <pc:docMk/>
          <pc:sldMk cId="1362806880" sldId="411"/>
        </pc:sldMkLst>
        <pc:picChg chg="del">
          <ac:chgData name="Andy Neillie" userId="9ccd9c6a57b07ba8" providerId="LiveId" clId="{007EF486-23DB-F948-86B5-6C4F1F236CAA}" dt="2020-02-07T18:44:09.214" v="197" actId="478"/>
          <ac:picMkLst>
            <pc:docMk/>
            <pc:sldMk cId="1362806880" sldId="411"/>
            <ac:picMk id="3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8:44:23.075" v="201" actId="1076"/>
          <ac:picMkLst>
            <pc:docMk/>
            <pc:sldMk cId="1362806880" sldId="411"/>
            <ac:picMk id="4" creationId="{4D901147-F702-824D-86CD-DA697033DA76}"/>
          </ac:picMkLst>
        </pc:picChg>
      </pc:sldChg>
      <pc:sldChg chg="del">
        <pc:chgData name="Andy Neillie" userId="9ccd9c6a57b07ba8" providerId="LiveId" clId="{007EF486-23DB-F948-86B5-6C4F1F236CAA}" dt="2020-02-07T18:45:25.879" v="205" actId="2696"/>
        <pc:sldMkLst>
          <pc:docMk/>
          <pc:sldMk cId="1917904728" sldId="415"/>
        </pc:sldMkLst>
      </pc:sldChg>
      <pc:sldChg chg="del">
        <pc:chgData name="Andy Neillie" userId="9ccd9c6a57b07ba8" providerId="LiveId" clId="{007EF486-23DB-F948-86B5-6C4F1F236CAA}" dt="2020-02-07T18:47:15.887" v="227" actId="2696"/>
        <pc:sldMkLst>
          <pc:docMk/>
          <pc:sldMk cId="1697458857" sldId="416"/>
        </pc:sldMkLst>
      </pc:sldChg>
      <pc:sldChg chg="addSp delSp modSp">
        <pc:chgData name="Andy Neillie" userId="9ccd9c6a57b07ba8" providerId="LiveId" clId="{007EF486-23DB-F948-86B5-6C4F1F236CAA}" dt="2020-02-07T21:14:41.373" v="1616"/>
        <pc:sldMkLst>
          <pc:docMk/>
          <pc:sldMk cId="2042851710" sldId="417"/>
        </pc:sldMkLst>
        <pc:spChg chg="add del mod">
          <ac:chgData name="Andy Neillie" userId="9ccd9c6a57b07ba8" providerId="LiveId" clId="{007EF486-23DB-F948-86B5-6C4F1F236CAA}" dt="2020-02-07T21:14:41.373" v="1616"/>
          <ac:spMkLst>
            <pc:docMk/>
            <pc:sldMk cId="2042851710" sldId="417"/>
            <ac:spMk id="2" creationId="{93C395B7-73B9-B64D-AB68-50ECD15E631A}"/>
          </ac:spMkLst>
        </pc:spChg>
        <pc:spChg chg="mod">
          <ac:chgData name="Andy Neillie" userId="9ccd9c6a57b07ba8" providerId="LiveId" clId="{007EF486-23DB-F948-86B5-6C4F1F236CAA}" dt="2020-02-07T21:14:04.721" v="1611" actId="20577"/>
          <ac:spMkLst>
            <pc:docMk/>
            <pc:sldMk cId="2042851710" sldId="417"/>
            <ac:spMk id="8" creationId="{00000000-0000-0000-0000-000000000000}"/>
          </ac:spMkLst>
        </pc:spChg>
        <pc:spChg chg="mod">
          <ac:chgData name="Andy Neillie" userId="9ccd9c6a57b07ba8" providerId="LiveId" clId="{007EF486-23DB-F948-86B5-6C4F1F236CAA}" dt="2020-02-07T21:14:25.012" v="1613" actId="14100"/>
          <ac:spMkLst>
            <pc:docMk/>
            <pc:sldMk cId="2042851710" sldId="417"/>
            <ac:spMk id="9" creationId="{00000000-0000-0000-0000-000000000000}"/>
          </ac:spMkLst>
        </pc:spChg>
        <pc:spChg chg="mod">
          <ac:chgData name="Andy Neillie" userId="9ccd9c6a57b07ba8" providerId="LiveId" clId="{007EF486-23DB-F948-86B5-6C4F1F236CAA}" dt="2020-02-07T21:13:08.068" v="1584" actId="20577"/>
          <ac:spMkLst>
            <pc:docMk/>
            <pc:sldMk cId="2042851710" sldId="417"/>
            <ac:spMk id="13" creationId="{00000000-0000-0000-0000-000000000000}"/>
          </ac:spMkLst>
        </pc:spChg>
      </pc:sldChg>
      <pc:sldChg chg="modSp">
        <pc:chgData name="Andy Neillie" userId="9ccd9c6a57b07ba8" providerId="LiveId" clId="{007EF486-23DB-F948-86B5-6C4F1F236CAA}" dt="2020-02-07T21:13:52.594" v="1598" actId="20577"/>
        <pc:sldMkLst>
          <pc:docMk/>
          <pc:sldMk cId="119413377" sldId="419"/>
        </pc:sldMkLst>
        <pc:spChg chg="mod">
          <ac:chgData name="Andy Neillie" userId="9ccd9c6a57b07ba8" providerId="LiveId" clId="{007EF486-23DB-F948-86B5-6C4F1F236CAA}" dt="2020-02-07T21:13:52.594" v="1598" actId="20577"/>
          <ac:spMkLst>
            <pc:docMk/>
            <pc:sldMk cId="119413377" sldId="419"/>
            <ac:spMk id="16" creationId="{00000000-0000-0000-0000-000000000000}"/>
          </ac:spMkLst>
        </pc:spChg>
      </pc:sldChg>
      <pc:sldChg chg="addSp delSp modSp">
        <pc:chgData name="Andy Neillie" userId="9ccd9c6a57b07ba8" providerId="LiveId" clId="{007EF486-23DB-F948-86B5-6C4F1F236CAA}" dt="2020-02-07T18:47:01.558" v="226" actId="14100"/>
        <pc:sldMkLst>
          <pc:docMk/>
          <pc:sldMk cId="1927348493" sldId="423"/>
        </pc:sldMkLst>
        <pc:picChg chg="del">
          <ac:chgData name="Andy Neillie" userId="9ccd9c6a57b07ba8" providerId="LiveId" clId="{007EF486-23DB-F948-86B5-6C4F1F236CAA}" dt="2020-02-07T18:46:52.250" v="224" actId="478"/>
          <ac:picMkLst>
            <pc:docMk/>
            <pc:sldMk cId="1927348493" sldId="423"/>
            <ac:picMk id="4" creationId="{00000000-0000-0000-0000-000000000000}"/>
          </ac:picMkLst>
        </pc:picChg>
        <pc:picChg chg="add mod modCrop">
          <ac:chgData name="Andy Neillie" userId="9ccd9c6a57b07ba8" providerId="LiveId" clId="{007EF486-23DB-F948-86B5-6C4F1F236CAA}" dt="2020-02-07T18:47:01.558" v="226" actId="14100"/>
          <ac:picMkLst>
            <pc:docMk/>
            <pc:sldMk cId="1927348493" sldId="423"/>
            <ac:picMk id="9" creationId="{C28AB8A5-8ACD-8B4B-A038-B7FC47492DD7}"/>
          </ac:picMkLst>
        </pc:picChg>
      </pc:sldChg>
      <pc:sldChg chg="del">
        <pc:chgData name="Andy Neillie" userId="9ccd9c6a57b07ba8" providerId="LiveId" clId="{007EF486-23DB-F948-86B5-6C4F1F236CAA}" dt="2020-02-07T18:45:16.802" v="204" actId="2696"/>
        <pc:sldMkLst>
          <pc:docMk/>
          <pc:sldMk cId="847679404" sldId="430"/>
        </pc:sldMkLst>
      </pc:sldChg>
      <pc:sldChg chg="addSp delSp">
        <pc:chgData name="Andy Neillie" userId="9ccd9c6a57b07ba8" providerId="LiveId" clId="{007EF486-23DB-F948-86B5-6C4F1F236CAA}" dt="2020-02-07T18:25:35.440" v="182"/>
        <pc:sldMkLst>
          <pc:docMk/>
          <pc:sldMk cId="2142455782" sldId="431"/>
        </pc:sldMkLst>
        <pc:picChg chg="add">
          <ac:chgData name="Andy Neillie" userId="9ccd9c6a57b07ba8" providerId="LiveId" clId="{007EF486-23DB-F948-86B5-6C4F1F236CAA}" dt="2020-02-07T18:25:35.440" v="182"/>
          <ac:picMkLst>
            <pc:docMk/>
            <pc:sldMk cId="2142455782" sldId="431"/>
            <ac:picMk id="7" creationId="{ACAD4751-7FBC-3542-A031-32B6FC6E935B}"/>
          </ac:picMkLst>
        </pc:picChg>
        <pc:picChg chg="del">
          <ac:chgData name="Andy Neillie" userId="9ccd9c6a57b07ba8" providerId="LiveId" clId="{007EF486-23DB-F948-86B5-6C4F1F236CAA}" dt="2020-02-07T18:25:34.548" v="181" actId="478"/>
          <ac:picMkLst>
            <pc:docMk/>
            <pc:sldMk cId="2142455782" sldId="431"/>
            <ac:picMk id="8" creationId="{00000000-0000-0000-0000-000000000000}"/>
          </ac:picMkLst>
        </pc:picChg>
      </pc:sldChg>
      <pc:sldChg chg="del">
        <pc:chgData name="Andy Neillie" userId="9ccd9c6a57b07ba8" providerId="LiveId" clId="{007EF486-23DB-F948-86B5-6C4F1F236CAA}" dt="2020-02-07T18:45:14.820" v="203" actId="2696"/>
        <pc:sldMkLst>
          <pc:docMk/>
          <pc:sldMk cId="50857926" sldId="432"/>
        </pc:sldMkLst>
      </pc:sldChg>
      <pc:sldChg chg="addSp delSp modSp">
        <pc:chgData name="Andy Neillie" userId="9ccd9c6a57b07ba8" providerId="LiveId" clId="{007EF486-23DB-F948-86B5-6C4F1F236CAA}" dt="2020-02-07T21:13:33.830" v="1587"/>
        <pc:sldMkLst>
          <pc:docMk/>
          <pc:sldMk cId="1259774775" sldId="433"/>
        </pc:sldMkLst>
        <pc:spChg chg="add del mod">
          <ac:chgData name="Andy Neillie" userId="9ccd9c6a57b07ba8" providerId="LiveId" clId="{007EF486-23DB-F948-86B5-6C4F1F236CAA}" dt="2020-02-07T21:13:33.830" v="1587"/>
          <ac:spMkLst>
            <pc:docMk/>
            <pc:sldMk cId="1259774775" sldId="433"/>
            <ac:spMk id="4" creationId="{915E6A39-A229-4C40-8CC7-CE00AE4A78FF}"/>
          </ac:spMkLst>
        </pc:spChg>
      </pc:sldChg>
      <pc:sldChg chg="del">
        <pc:chgData name="Andy Neillie" userId="9ccd9c6a57b07ba8" providerId="LiveId" clId="{007EF486-23DB-F948-86B5-6C4F1F236CAA}" dt="2020-02-07T21:02:32.947" v="1582" actId="2696"/>
        <pc:sldMkLst>
          <pc:docMk/>
          <pc:sldMk cId="1549231029" sldId="436"/>
        </pc:sldMkLst>
      </pc:sldChg>
      <pc:sldChg chg="modSp">
        <pc:chgData name="Andy Neillie" userId="9ccd9c6a57b07ba8" providerId="LiveId" clId="{007EF486-23DB-F948-86B5-6C4F1F236CAA}" dt="2020-02-07T17:50:21.085" v="60" actId="1076"/>
        <pc:sldMkLst>
          <pc:docMk/>
          <pc:sldMk cId="1595871988" sldId="439"/>
        </pc:sldMkLst>
        <pc:picChg chg="mod">
          <ac:chgData name="Andy Neillie" userId="9ccd9c6a57b07ba8" providerId="LiveId" clId="{007EF486-23DB-F948-86B5-6C4F1F236CAA}" dt="2020-02-07T17:50:21.085" v="60" actId="1076"/>
          <ac:picMkLst>
            <pc:docMk/>
            <pc:sldMk cId="1595871988" sldId="439"/>
            <ac:picMk id="1025" creationId="{40115447-AB63-D64A-A335-BFFAADC3DB60}"/>
          </ac:picMkLst>
        </pc:picChg>
      </pc:sldChg>
      <pc:sldChg chg="modSp">
        <pc:chgData name="Andy Neillie" userId="9ccd9c6a57b07ba8" providerId="LiveId" clId="{007EF486-23DB-F948-86B5-6C4F1F236CAA}" dt="2020-02-07T18:50:13.929" v="236" actId="1076"/>
        <pc:sldMkLst>
          <pc:docMk/>
          <pc:sldMk cId="1971679067" sldId="440"/>
        </pc:sldMkLst>
        <pc:spChg chg="mod">
          <ac:chgData name="Andy Neillie" userId="9ccd9c6a57b07ba8" providerId="LiveId" clId="{007EF486-23DB-F948-86B5-6C4F1F236CAA}" dt="2020-02-07T18:50:13.929" v="236" actId="1076"/>
          <ac:spMkLst>
            <pc:docMk/>
            <pc:sldMk cId="1971679067" sldId="440"/>
            <ac:spMk id="4" creationId="{3B5CAFFD-23E6-A142-85C0-C05DD74B8AB0}"/>
          </ac:spMkLst>
        </pc:spChg>
      </pc:sldChg>
      <pc:sldChg chg="add">
        <pc:chgData name="Andy Neillie" userId="9ccd9c6a57b07ba8" providerId="LiveId" clId="{007EF486-23DB-F948-86B5-6C4F1F236CAA}" dt="2020-02-07T18:23:06.737" v="143"/>
        <pc:sldMkLst>
          <pc:docMk/>
          <pc:sldMk cId="2460872039" sldId="441"/>
        </pc:sldMkLst>
      </pc:sldChg>
      <pc:sldChg chg="add">
        <pc:chgData name="Andy Neillie" userId="9ccd9c6a57b07ba8" providerId="LiveId" clId="{007EF486-23DB-F948-86B5-6C4F1F236CAA}" dt="2020-02-07T18:45:04.363" v="202"/>
        <pc:sldMkLst>
          <pc:docMk/>
          <pc:sldMk cId="3274622028" sldId="442"/>
        </pc:sldMkLst>
      </pc:sldChg>
      <pc:sldChg chg="addSp delSp modSp add ord">
        <pc:chgData name="Andy Neillie" userId="9ccd9c6a57b07ba8" providerId="LiveId" clId="{007EF486-23DB-F948-86B5-6C4F1F236CAA}" dt="2020-02-07T20:41:52.298" v="1387"/>
        <pc:sldMkLst>
          <pc:docMk/>
          <pc:sldMk cId="2012886113" sldId="443"/>
        </pc:sldMkLst>
        <pc:spChg chg="mod">
          <ac:chgData name="Andy Neillie" userId="9ccd9c6a57b07ba8" providerId="LiveId" clId="{007EF486-23DB-F948-86B5-6C4F1F236CAA}" dt="2020-02-07T19:18:21.902" v="1063" actId="207"/>
          <ac:spMkLst>
            <pc:docMk/>
            <pc:sldMk cId="2012886113" sldId="443"/>
            <ac:spMk id="2" creationId="{00000000-0000-0000-0000-000000000000}"/>
          </ac:spMkLst>
        </pc:spChg>
        <pc:spChg chg="mod">
          <ac:chgData name="Andy Neillie" userId="9ccd9c6a57b07ba8" providerId="LiveId" clId="{007EF486-23DB-F948-86B5-6C4F1F236CAA}" dt="2020-02-07T20:37:39.677" v="1384" actId="207"/>
          <ac:spMkLst>
            <pc:docMk/>
            <pc:sldMk cId="2012886113" sldId="443"/>
            <ac:spMk id="3" creationId="{00000000-0000-0000-0000-000000000000}"/>
          </ac:spMkLst>
        </pc:spChg>
        <pc:spChg chg="add del mod">
          <ac:chgData name="Andy Neillie" userId="9ccd9c6a57b07ba8" providerId="LiveId" clId="{007EF486-23DB-F948-86B5-6C4F1F236CAA}" dt="2020-02-07T20:41:52.298" v="1387"/>
          <ac:spMkLst>
            <pc:docMk/>
            <pc:sldMk cId="2012886113" sldId="443"/>
            <ac:spMk id="4" creationId="{53AA50FA-40D0-D94F-BE41-4163DA795491}"/>
          </ac:spMkLst>
        </pc:spChg>
        <pc:spChg chg="del">
          <ac:chgData name="Andy Neillie" userId="9ccd9c6a57b07ba8" providerId="LiveId" clId="{007EF486-23DB-F948-86B5-6C4F1F236CAA}" dt="2020-02-07T19:21:03.590" v="1102" actId="478"/>
          <ac:spMkLst>
            <pc:docMk/>
            <pc:sldMk cId="2012886113" sldId="443"/>
            <ac:spMk id="6" creationId="{00000000-0000-0000-0000-000000000000}"/>
          </ac:spMkLst>
        </pc:spChg>
        <pc:spChg chg="add mod">
          <ac:chgData name="Andy Neillie" userId="9ccd9c6a57b07ba8" providerId="LiveId" clId="{007EF486-23DB-F948-86B5-6C4F1F236CAA}" dt="2020-02-07T20:37:24.009" v="1380" actId="1038"/>
          <ac:spMkLst>
            <pc:docMk/>
            <pc:sldMk cId="2012886113" sldId="443"/>
            <ac:spMk id="9" creationId="{78967BE0-2256-EC43-A5F6-6E31395784C3}"/>
          </ac:spMkLst>
        </pc:spChg>
        <pc:spChg chg="add mod">
          <ac:chgData name="Andy Neillie" userId="9ccd9c6a57b07ba8" providerId="LiveId" clId="{007EF486-23DB-F948-86B5-6C4F1F236CAA}" dt="2020-02-07T19:21:08.707" v="1103" actId="1076"/>
          <ac:spMkLst>
            <pc:docMk/>
            <pc:sldMk cId="2012886113" sldId="443"/>
            <ac:spMk id="10" creationId="{C42FCC93-72F1-B042-81AC-F51BBC8C80DD}"/>
          </ac:spMkLst>
        </pc:spChg>
        <pc:spChg chg="add del mod">
          <ac:chgData name="Andy Neillie" userId="9ccd9c6a57b07ba8" providerId="LiveId" clId="{007EF486-23DB-F948-86B5-6C4F1F236CAA}" dt="2020-02-07T19:22:29.730" v="1112"/>
          <ac:spMkLst>
            <pc:docMk/>
            <pc:sldMk cId="2012886113" sldId="443"/>
            <ac:spMk id="11" creationId="{6CE59465-9205-9745-A7FA-1592DBC0B673}"/>
          </ac:spMkLst>
        </pc:spChg>
        <pc:picChg chg="add mod modCrop">
          <ac:chgData name="Andy Neillie" userId="9ccd9c6a57b07ba8" providerId="LiveId" clId="{007EF486-23DB-F948-86B5-6C4F1F236CAA}" dt="2020-02-07T19:05:58.707" v="282" actId="1076"/>
          <ac:picMkLst>
            <pc:docMk/>
            <pc:sldMk cId="2012886113" sldId="443"/>
            <ac:picMk id="7" creationId="{0D0C3541-2CBD-A940-8D40-C65AC9A66390}"/>
          </ac:picMkLst>
        </pc:picChg>
        <pc:picChg chg="del mod">
          <ac:chgData name="Andy Neillie" userId="9ccd9c6a57b07ba8" providerId="LiveId" clId="{007EF486-23DB-F948-86B5-6C4F1F236CAA}" dt="2020-02-07T19:05:27.383" v="276" actId="478"/>
          <ac:picMkLst>
            <pc:docMk/>
            <pc:sldMk cId="2012886113" sldId="443"/>
            <ac:picMk id="8" creationId="{432231A0-99B5-534F-9018-722CCFD35B03}"/>
          </ac:picMkLst>
        </pc:picChg>
      </pc:sldChg>
      <pc:sldChg chg="addSp delSp modSp add">
        <pc:chgData name="Andy Neillie" userId="9ccd9c6a57b07ba8" providerId="LiveId" clId="{007EF486-23DB-F948-86B5-6C4F1F236CAA}" dt="2020-02-07T19:22:41.364" v="1114" actId="207"/>
        <pc:sldMkLst>
          <pc:docMk/>
          <pc:sldMk cId="865487842" sldId="470"/>
        </pc:sldMkLst>
        <pc:spChg chg="mod">
          <ac:chgData name="Andy Neillie" userId="9ccd9c6a57b07ba8" providerId="LiveId" clId="{007EF486-23DB-F948-86B5-6C4F1F236CAA}" dt="2020-02-07T19:22:41.364" v="1114" actId="207"/>
          <ac:spMkLst>
            <pc:docMk/>
            <pc:sldMk cId="865487842" sldId="470"/>
            <ac:spMk id="2" creationId="{00000000-0000-0000-0000-000000000000}"/>
          </ac:spMkLst>
        </pc:spChg>
        <pc:spChg chg="mod">
          <ac:chgData name="Andy Neillie" userId="9ccd9c6a57b07ba8" providerId="LiveId" clId="{007EF486-23DB-F948-86B5-6C4F1F236CAA}" dt="2020-02-07T19:20:31.447" v="1100" actId="1076"/>
          <ac:spMkLst>
            <pc:docMk/>
            <pc:sldMk cId="865487842" sldId="470"/>
            <ac:spMk id="3" creationId="{00000000-0000-0000-0000-000000000000}"/>
          </ac:spMkLst>
        </pc:spChg>
        <pc:spChg chg="del">
          <ac:chgData name="Andy Neillie" userId="9ccd9c6a57b07ba8" providerId="LiveId" clId="{007EF486-23DB-F948-86B5-6C4F1F236CAA}" dt="2020-02-07T19:21:16.538" v="1104" actId="478"/>
          <ac:spMkLst>
            <pc:docMk/>
            <pc:sldMk cId="865487842" sldId="470"/>
            <ac:spMk id="6" creationId="{00000000-0000-0000-0000-000000000000}"/>
          </ac:spMkLst>
        </pc:spChg>
        <pc:spChg chg="add">
          <ac:chgData name="Andy Neillie" userId="9ccd9c6a57b07ba8" providerId="LiveId" clId="{007EF486-23DB-F948-86B5-6C4F1F236CAA}" dt="2020-02-07T19:22:06.208" v="1109"/>
          <ac:spMkLst>
            <pc:docMk/>
            <pc:sldMk cId="865487842" sldId="470"/>
            <ac:spMk id="9" creationId="{FD8083B2-FF3A-8146-9B61-2CB41DA71BFD}"/>
          </ac:spMkLst>
        </pc:spChg>
        <pc:spChg chg="del mod">
          <ac:chgData name="Andy Neillie" userId="9ccd9c6a57b07ba8" providerId="LiveId" clId="{007EF486-23DB-F948-86B5-6C4F1F236CAA}" dt="2020-02-07T19:21:20.295" v="1105" actId="478"/>
          <ac:spMkLst>
            <pc:docMk/>
            <pc:sldMk cId="865487842" sldId="470"/>
            <ac:spMk id="43" creationId="{B94B7216-1C88-7C45-8AE5-197C0F2D0B72}"/>
          </ac:spMkLst>
        </pc:spChg>
        <pc:spChg chg="mod">
          <ac:chgData name="Andy Neillie" userId="9ccd9c6a57b07ba8" providerId="LiveId" clId="{007EF486-23DB-F948-86B5-6C4F1F236CAA}" dt="2020-02-07T19:21:49.532" v="1108" actId="1076"/>
          <ac:spMkLst>
            <pc:docMk/>
            <pc:sldMk cId="865487842" sldId="470"/>
            <ac:spMk id="44" creationId="{9A282162-A23C-3F47-8EB5-BE2AB3E4F51B}"/>
          </ac:spMkLst>
        </pc:spChg>
        <pc:picChg chg="add">
          <ac:chgData name="Andy Neillie" userId="9ccd9c6a57b07ba8" providerId="LiveId" clId="{007EF486-23DB-F948-86B5-6C4F1F236CAA}" dt="2020-02-07T19:21:39.345" v="1107"/>
          <ac:picMkLst>
            <pc:docMk/>
            <pc:sldMk cId="865487842" sldId="470"/>
            <ac:picMk id="8" creationId="{BF10EDFB-3BEC-9849-9BAB-B2456339C177}"/>
          </ac:picMkLst>
        </pc:picChg>
      </pc:sldChg>
      <pc:sldChg chg="addSp delSp modSp add">
        <pc:chgData name="Andy Neillie" userId="9ccd9c6a57b07ba8" providerId="LiveId" clId="{007EF486-23DB-F948-86B5-6C4F1F236CAA}" dt="2020-02-07T21:18:22.902" v="1630" actId="403"/>
        <pc:sldMkLst>
          <pc:docMk/>
          <pc:sldMk cId="3453399022" sldId="471"/>
        </pc:sldMkLst>
        <pc:spChg chg="mod">
          <ac:chgData name="Andy Neillie" userId="9ccd9c6a57b07ba8" providerId="LiveId" clId="{007EF486-23DB-F948-86B5-6C4F1F236CAA}" dt="2020-02-07T21:18:22.902" v="1630" actId="403"/>
          <ac:spMkLst>
            <pc:docMk/>
            <pc:sldMk cId="3453399022" sldId="471"/>
            <ac:spMk id="2" creationId="{00000000-0000-0000-0000-000000000000}"/>
          </ac:spMkLst>
        </pc:spChg>
        <pc:spChg chg="mod">
          <ac:chgData name="Andy Neillie" userId="9ccd9c6a57b07ba8" providerId="LiveId" clId="{007EF486-23DB-F948-86B5-6C4F1F236CAA}" dt="2020-02-07T20:34:31.358" v="1360" actId="20577"/>
          <ac:spMkLst>
            <pc:docMk/>
            <pc:sldMk cId="3453399022" sldId="471"/>
            <ac:spMk id="3" creationId="{00000000-0000-0000-0000-000000000000}"/>
          </ac:spMkLst>
        </pc:spChg>
        <pc:spChg chg="add del mod">
          <ac:chgData name="Andy Neillie" userId="9ccd9c6a57b07ba8" providerId="LiveId" clId="{007EF486-23DB-F948-86B5-6C4F1F236CAA}" dt="2020-02-07T20:29:58.587" v="1193"/>
          <ac:spMkLst>
            <pc:docMk/>
            <pc:sldMk cId="3453399022" sldId="471"/>
            <ac:spMk id="4" creationId="{F64AA21A-8E94-4846-BB2C-C607C91596E8}"/>
          </ac:spMkLst>
        </pc:spChg>
        <pc:spChg chg="add del mod">
          <ac:chgData name="Andy Neillie" userId="9ccd9c6a57b07ba8" providerId="LiveId" clId="{007EF486-23DB-F948-86B5-6C4F1F236CAA}" dt="2020-02-07T20:58:25.641" v="1542"/>
          <ac:spMkLst>
            <pc:docMk/>
            <pc:sldMk cId="3453399022" sldId="471"/>
            <ac:spMk id="8" creationId="{F7B83428-2E53-3243-9C2A-C93AE62024C9}"/>
          </ac:spMkLst>
        </pc:spChg>
        <pc:picChg chg="add">
          <ac:chgData name="Andy Neillie" userId="9ccd9c6a57b07ba8" providerId="LiveId" clId="{007EF486-23DB-F948-86B5-6C4F1F236CAA}" dt="2020-02-07T19:23:16.888" v="1116"/>
          <ac:picMkLst>
            <pc:docMk/>
            <pc:sldMk cId="3453399022" sldId="471"/>
            <ac:picMk id="7" creationId="{65ADD23E-5140-3048-92A7-C9B621B8AB71}"/>
          </ac:picMkLst>
        </pc:picChg>
      </pc:sldChg>
      <pc:sldChg chg="addSp delSp modSp add">
        <pc:chgData name="Andy Neillie" userId="9ccd9c6a57b07ba8" providerId="LiveId" clId="{007EF486-23DB-F948-86B5-6C4F1F236CAA}" dt="2020-02-07T21:18:37.233" v="1631" actId="403"/>
        <pc:sldMkLst>
          <pc:docMk/>
          <pc:sldMk cId="106162291" sldId="472"/>
        </pc:sldMkLst>
        <pc:spChg chg="mod">
          <ac:chgData name="Andy Neillie" userId="9ccd9c6a57b07ba8" providerId="LiveId" clId="{007EF486-23DB-F948-86B5-6C4F1F236CAA}" dt="2020-02-07T21:18:37.233" v="1631" actId="403"/>
          <ac:spMkLst>
            <pc:docMk/>
            <pc:sldMk cId="106162291" sldId="472"/>
            <ac:spMk id="2" creationId="{00000000-0000-0000-0000-000000000000}"/>
          </ac:spMkLst>
        </pc:spChg>
        <pc:spChg chg="mod">
          <ac:chgData name="Andy Neillie" userId="9ccd9c6a57b07ba8" providerId="LiveId" clId="{007EF486-23DB-F948-86B5-6C4F1F236CAA}" dt="2020-02-07T20:30:57.780" v="1274" actId="20577"/>
          <ac:spMkLst>
            <pc:docMk/>
            <pc:sldMk cId="106162291" sldId="472"/>
            <ac:spMk id="3" creationId="{00000000-0000-0000-0000-000000000000}"/>
          </ac:spMkLst>
        </pc:spChg>
        <pc:spChg chg="add del mod">
          <ac:chgData name="Andy Neillie" userId="9ccd9c6a57b07ba8" providerId="LiveId" clId="{007EF486-23DB-F948-86B5-6C4F1F236CAA}" dt="2020-02-07T19:24:24.680" v="1127"/>
          <ac:spMkLst>
            <pc:docMk/>
            <pc:sldMk cId="106162291" sldId="472"/>
            <ac:spMk id="4" creationId="{D927C9DA-E623-2941-AD97-1BDE31E3F4A7}"/>
          </ac:spMkLst>
        </pc:spChg>
        <pc:spChg chg="mod">
          <ac:chgData name="Andy Neillie" userId="9ccd9c6a57b07ba8" providerId="LiveId" clId="{007EF486-23DB-F948-86B5-6C4F1F236CAA}" dt="2020-02-07T20:30:45.284" v="1264" actId="14100"/>
          <ac:spMkLst>
            <pc:docMk/>
            <pc:sldMk cId="106162291" sldId="472"/>
            <ac:spMk id="8" creationId="{00000000-0000-0000-0000-000000000000}"/>
          </ac:spMkLst>
        </pc:spChg>
        <pc:picChg chg="add">
          <ac:chgData name="Andy Neillie" userId="9ccd9c6a57b07ba8" providerId="LiveId" clId="{007EF486-23DB-F948-86B5-6C4F1F236CAA}" dt="2020-02-07T19:24:41.687" v="1129"/>
          <ac:picMkLst>
            <pc:docMk/>
            <pc:sldMk cId="106162291" sldId="472"/>
            <ac:picMk id="9" creationId="{6ADFB826-DB0D-704F-AA90-EDD5CE08AF08}"/>
          </ac:picMkLst>
        </pc:picChg>
      </pc:sldChg>
      <pc:sldChg chg="addSp delSp modSp add del">
        <pc:chgData name="Andy Neillie" userId="9ccd9c6a57b07ba8" providerId="LiveId" clId="{007EF486-23DB-F948-86B5-6C4F1F236CAA}" dt="2020-02-07T19:24:22.789" v="1125" actId="2696"/>
        <pc:sldMkLst>
          <pc:docMk/>
          <pc:sldMk cId="831150682" sldId="473"/>
        </pc:sldMkLst>
        <pc:spChg chg="add del mod">
          <ac:chgData name="Andy Neillie" userId="9ccd9c6a57b07ba8" providerId="LiveId" clId="{007EF486-23DB-F948-86B5-6C4F1F236CAA}" dt="2020-02-07T19:24:14.736" v="1123"/>
          <ac:spMkLst>
            <pc:docMk/>
            <pc:sldMk cId="831150682" sldId="473"/>
            <ac:spMk id="4" creationId="{082C9B15-1140-6941-8D5A-D4BA43FFAA65}"/>
          </ac:spMkLst>
        </pc:spChg>
      </pc:sldChg>
    </pc:docChg>
  </pc:docChgLst>
  <pc:docChgLst>
    <pc:chgData name="Andy Neillie" userId="9ccd9c6a57b07ba8" providerId="LiveId" clId="{B052F17C-C7A7-F742-89CB-3984DC901946}"/>
    <pc:docChg chg="delSld">
      <pc:chgData name="Andy Neillie" userId="9ccd9c6a57b07ba8" providerId="LiveId" clId="{B052F17C-C7A7-F742-89CB-3984DC901946}" dt="2020-02-06T20:38:48.264" v="5" actId="2696"/>
      <pc:docMkLst>
        <pc:docMk/>
      </pc:docMkLst>
      <pc:sldChg chg="del">
        <pc:chgData name="Andy Neillie" userId="9ccd9c6a57b07ba8" providerId="LiveId" clId="{B052F17C-C7A7-F742-89CB-3984DC901946}" dt="2020-02-06T20:38:48.208" v="1" actId="2696"/>
        <pc:sldMkLst>
          <pc:docMk/>
          <pc:sldMk cId="4244106574" sldId="256"/>
        </pc:sldMkLst>
      </pc:sldChg>
      <pc:sldChg chg="del">
        <pc:chgData name="Andy Neillie" userId="9ccd9c6a57b07ba8" providerId="LiveId" clId="{B052F17C-C7A7-F742-89CB-3984DC901946}" dt="2020-02-06T20:38:48.222" v="2" actId="2696"/>
        <pc:sldMkLst>
          <pc:docMk/>
          <pc:sldMk cId="0" sldId="257"/>
        </pc:sldMkLst>
      </pc:sldChg>
      <pc:sldChg chg="del">
        <pc:chgData name="Andy Neillie" userId="9ccd9c6a57b07ba8" providerId="LiveId" clId="{B052F17C-C7A7-F742-89CB-3984DC901946}" dt="2020-02-06T20:38:48.264" v="5" actId="2696"/>
        <pc:sldMkLst>
          <pc:docMk/>
          <pc:sldMk cId="0" sldId="263"/>
        </pc:sldMkLst>
      </pc:sldChg>
      <pc:sldChg chg="del">
        <pc:chgData name="Andy Neillie" userId="9ccd9c6a57b07ba8" providerId="LiveId" clId="{B052F17C-C7A7-F742-89CB-3984DC901946}" dt="2020-02-06T20:38:48.235" v="3" actId="2696"/>
        <pc:sldMkLst>
          <pc:docMk/>
          <pc:sldMk cId="2762857354" sldId="311"/>
        </pc:sldMkLst>
      </pc:sldChg>
      <pc:sldChg chg="del">
        <pc:chgData name="Andy Neillie" userId="9ccd9c6a57b07ba8" providerId="LiveId" clId="{B052F17C-C7A7-F742-89CB-3984DC901946}" dt="2020-02-06T20:38:48.193" v="0" actId="2696"/>
        <pc:sldMkLst>
          <pc:docMk/>
          <pc:sldMk cId="3161616341" sldId="313"/>
        </pc:sldMkLst>
      </pc:sldChg>
      <pc:sldChg chg="del">
        <pc:chgData name="Andy Neillie" userId="9ccd9c6a57b07ba8" providerId="LiveId" clId="{B052F17C-C7A7-F742-89CB-3984DC901946}" dt="2020-02-06T20:38:48.250" v="4" actId="2696"/>
        <pc:sldMkLst>
          <pc:docMk/>
          <pc:sldMk cId="537228988" sldId="388"/>
        </pc:sldMkLst>
      </pc:sldChg>
    </pc:docChg>
  </pc:docChgLst>
  <pc:docChgLst>
    <pc:chgData name="Andy Neillie" userId="9ccd9c6a57b07ba8" providerId="LiveId" clId="{5B360D31-954A-C24F-8387-A0DE9B46F135}"/>
    <pc:docChg chg="undo custSel addSld delSld modSld sldOrd modMainMaster">
      <pc:chgData name="Andy Neillie" userId="9ccd9c6a57b07ba8" providerId="LiveId" clId="{5B360D31-954A-C24F-8387-A0DE9B46F135}" dt="2020-03-10T14:28:20.537" v="4346" actId="20577"/>
      <pc:docMkLst>
        <pc:docMk/>
      </pc:docMkLst>
      <pc:sldChg chg="addSp delSp modSp modTransition">
        <pc:chgData name="Andy Neillie" userId="9ccd9c6a57b07ba8" providerId="LiveId" clId="{5B360D31-954A-C24F-8387-A0DE9B46F135}" dt="2020-02-23T03:56:41.257" v="966"/>
        <pc:sldMkLst>
          <pc:docMk/>
          <pc:sldMk cId="4244106574" sldId="256"/>
        </pc:sldMkLst>
        <pc:spChg chg="mod">
          <ac:chgData name="Andy Neillie" userId="9ccd9c6a57b07ba8" providerId="LiveId" clId="{5B360D31-954A-C24F-8387-A0DE9B46F135}" dt="2020-02-23T02:35:51.794" v="30" actId="403"/>
          <ac:spMkLst>
            <pc:docMk/>
            <pc:sldMk cId="4244106574" sldId="256"/>
            <ac:spMk id="2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2-23T02:38:27.853" v="35"/>
          <ac:spMkLst>
            <pc:docMk/>
            <pc:sldMk cId="4244106574" sldId="256"/>
            <ac:spMk id="4" creationId="{0F2947C1-F0E9-9E4A-92A9-A76D30DC4F77}"/>
          </ac:spMkLst>
        </pc:spChg>
        <pc:picChg chg="add mod modCrop">
          <ac:chgData name="Andy Neillie" userId="9ccd9c6a57b07ba8" providerId="LiveId" clId="{5B360D31-954A-C24F-8387-A0DE9B46F135}" dt="2020-02-23T02:34:47.927" v="17" actId="1076"/>
          <ac:picMkLst>
            <pc:docMk/>
            <pc:sldMk cId="4244106574" sldId="256"/>
            <ac:picMk id="3" creationId="{DEB879EE-9584-EE40-8EC4-ECFAA78E6919}"/>
          </ac:picMkLst>
        </pc:picChg>
        <pc:picChg chg="del">
          <ac:chgData name="Andy Neillie" userId="9ccd9c6a57b07ba8" providerId="LiveId" clId="{5B360D31-954A-C24F-8387-A0DE9B46F135}" dt="2020-02-23T02:34:10.344" v="0" actId="478"/>
          <ac:picMkLst>
            <pc:docMk/>
            <pc:sldMk cId="4244106574" sldId="256"/>
            <ac:picMk id="8" creationId="{00000000-0000-0000-0000-000000000000}"/>
          </ac:picMkLst>
        </pc:picChg>
      </pc:sldChg>
      <pc:sldChg chg="addSp delSp modSp modTransition">
        <pc:chgData name="Andy Neillie" userId="9ccd9c6a57b07ba8" providerId="LiveId" clId="{5B360D31-954A-C24F-8387-A0DE9B46F135}" dt="2020-02-23T04:10:43.869" v="1028" actId="478"/>
        <pc:sldMkLst>
          <pc:docMk/>
          <pc:sldMk cId="0" sldId="264"/>
        </pc:sldMkLst>
        <pc:spChg chg="mod">
          <ac:chgData name="Andy Neillie" userId="9ccd9c6a57b07ba8" providerId="LiveId" clId="{5B360D31-954A-C24F-8387-A0DE9B46F135}" dt="2020-02-23T03:17:24.066" v="774" actId="20577"/>
          <ac:spMkLst>
            <pc:docMk/>
            <pc:sldMk cId="0" sldId="264"/>
            <ac:spMk id="8" creationId="{00000000-0000-0000-0000-000000000000}"/>
          </ac:spMkLst>
        </pc:spChg>
        <pc:picChg chg="del">
          <ac:chgData name="Andy Neillie" userId="9ccd9c6a57b07ba8" providerId="LiveId" clId="{5B360D31-954A-C24F-8387-A0DE9B46F135}" dt="2020-02-23T03:09:57.428" v="728" actId="478"/>
          <ac:picMkLst>
            <pc:docMk/>
            <pc:sldMk cId="0" sldId="264"/>
            <ac:picMk id="4" creationId="{00000000-0000-0000-0000-000000000000}"/>
          </ac:picMkLst>
        </pc:picChg>
        <pc:picChg chg="add mod modCrop">
          <ac:chgData name="Andy Neillie" userId="9ccd9c6a57b07ba8" providerId="LiveId" clId="{5B360D31-954A-C24F-8387-A0DE9B46F135}" dt="2020-02-23T03:17:02.574" v="740" actId="196"/>
          <ac:picMkLst>
            <pc:docMk/>
            <pc:sldMk cId="0" sldId="264"/>
            <ac:picMk id="9" creationId="{A4B429B7-3232-2A49-A8A7-ABBE15C4CDD1}"/>
          </ac:picMkLst>
        </pc:picChg>
        <pc:picChg chg="add del mod">
          <ac:chgData name="Andy Neillie" userId="9ccd9c6a57b07ba8" providerId="LiveId" clId="{5B360D31-954A-C24F-8387-A0DE9B46F135}" dt="2020-02-23T04:10:43.869" v="1028" actId="478"/>
          <ac:picMkLst>
            <pc:docMk/>
            <pc:sldMk cId="0" sldId="264"/>
            <ac:picMk id="11" creationId="{F5D26F74-537F-7F40-A131-29BD2A79698A}"/>
          </ac:picMkLst>
        </pc:picChg>
      </pc:sldChg>
      <pc:sldChg chg="addSp delSp modSp modTransition">
        <pc:chgData name="Andy Neillie" userId="9ccd9c6a57b07ba8" providerId="LiveId" clId="{5B360D31-954A-C24F-8387-A0DE9B46F135}" dt="2020-03-02T02:46:58.778" v="2270" actId="1076"/>
        <pc:sldMkLst>
          <pc:docMk/>
          <pc:sldMk cId="0" sldId="265"/>
        </pc:sldMkLst>
        <pc:picChg chg="add mod modCrop">
          <ac:chgData name="Andy Neillie" userId="9ccd9c6a57b07ba8" providerId="LiveId" clId="{5B360D31-954A-C24F-8387-A0DE9B46F135}" dt="2020-02-23T04:10:05.055" v="1026" actId="1076"/>
          <ac:picMkLst>
            <pc:docMk/>
            <pc:sldMk cId="0" sldId="265"/>
            <ac:picMk id="7" creationId="{862BE5D9-7CB2-1A49-A23D-EF59F373915A}"/>
          </ac:picMkLst>
        </pc:picChg>
        <pc:picChg chg="mod">
          <ac:chgData name="Andy Neillie" userId="9ccd9c6a57b07ba8" providerId="LiveId" clId="{5B360D31-954A-C24F-8387-A0DE9B46F135}" dt="2020-02-23T04:10:00.264" v="1025" actId="1076"/>
          <ac:picMkLst>
            <pc:docMk/>
            <pc:sldMk cId="0" sldId="265"/>
            <ac:picMk id="8" creationId="{432231A0-99B5-534F-9018-722CCFD35B03}"/>
          </ac:picMkLst>
        </pc:picChg>
        <pc:picChg chg="add del mod modCrop">
          <ac:chgData name="Andy Neillie" userId="9ccd9c6a57b07ba8" providerId="LiveId" clId="{5B360D31-954A-C24F-8387-A0DE9B46F135}" dt="2020-02-23T03:22:31.121" v="807" actId="478"/>
          <ac:picMkLst>
            <pc:docMk/>
            <pc:sldMk cId="0" sldId="265"/>
            <ac:picMk id="10" creationId="{57E718EB-659F-0541-84C8-8005E55211E5}"/>
          </ac:picMkLst>
        </pc:picChg>
        <pc:picChg chg="add mod">
          <ac:chgData name="Andy Neillie" userId="9ccd9c6a57b07ba8" providerId="LiveId" clId="{5B360D31-954A-C24F-8387-A0DE9B46F135}" dt="2020-03-02T02:46:58.778" v="2270" actId="1076"/>
          <ac:picMkLst>
            <pc:docMk/>
            <pc:sldMk cId="0" sldId="265"/>
            <ac:picMk id="12" creationId="{D266C45A-F28F-2840-9D81-0EFBBF378985}"/>
          </ac:picMkLst>
        </pc:picChg>
      </pc:sldChg>
      <pc:sldChg chg="modSp modTransition">
        <pc:chgData name="Andy Neillie" userId="9ccd9c6a57b07ba8" providerId="LiveId" clId="{5B360D31-954A-C24F-8387-A0DE9B46F135}" dt="2020-03-02T01:46:13.762" v="1145" actId="20577"/>
        <pc:sldMkLst>
          <pc:docMk/>
          <pc:sldMk cId="0" sldId="266"/>
        </pc:sldMkLst>
        <pc:spChg chg="mod">
          <ac:chgData name="Andy Neillie" userId="9ccd9c6a57b07ba8" providerId="LiveId" clId="{5B360D31-954A-C24F-8387-A0DE9B46F135}" dt="2020-03-02T01:46:13.762" v="1145" actId="20577"/>
          <ac:spMkLst>
            <pc:docMk/>
            <pc:sldMk cId="0" sldId="266"/>
            <ac:spMk id="3" creationId="{00000000-0000-0000-0000-000000000000}"/>
          </ac:spMkLst>
        </pc:spChg>
      </pc:sldChg>
      <pc:sldChg chg="addSp delSp modSp modTransition">
        <pc:chgData name="Andy Neillie" userId="9ccd9c6a57b07ba8" providerId="LiveId" clId="{5B360D31-954A-C24F-8387-A0DE9B46F135}" dt="2020-03-02T02:50:33.478" v="2282" actId="478"/>
        <pc:sldMkLst>
          <pc:docMk/>
          <pc:sldMk cId="0" sldId="269"/>
        </pc:sldMkLst>
        <pc:grpChg chg="del">
          <ac:chgData name="Andy Neillie" userId="9ccd9c6a57b07ba8" providerId="LiveId" clId="{5B360D31-954A-C24F-8387-A0DE9B46F135}" dt="2020-03-02T02:50:31.830" v="2281" actId="478"/>
          <ac:grpSpMkLst>
            <pc:docMk/>
            <pc:sldMk cId="0" sldId="269"/>
            <ac:grpSpMk id="7" creationId="{00000000-0000-0000-0000-000000000000}"/>
          </ac:grpSpMkLst>
        </pc:grpChg>
        <pc:picChg chg="add del mod modCrop">
          <ac:chgData name="Andy Neillie" userId="9ccd9c6a57b07ba8" providerId="LiveId" clId="{5B360D31-954A-C24F-8387-A0DE9B46F135}" dt="2020-03-02T02:37:51.345" v="2128" actId="478"/>
          <ac:picMkLst>
            <pc:docMk/>
            <pc:sldMk cId="0" sldId="269"/>
            <ac:picMk id="10" creationId="{6C7FAE03-367C-2C49-8171-4F279CA73606}"/>
          </ac:picMkLst>
        </pc:picChg>
        <pc:picChg chg="del mod">
          <ac:chgData name="Andy Neillie" userId="9ccd9c6a57b07ba8" providerId="LiveId" clId="{5B360D31-954A-C24F-8387-A0DE9B46F135}" dt="2020-03-02T02:50:33.478" v="2282" actId="478"/>
          <ac:picMkLst>
            <pc:docMk/>
            <pc:sldMk cId="0" sldId="269"/>
            <ac:picMk id="11" creationId="{BAC3BB77-1C0B-6840-877A-797EAC000487}"/>
          </ac:picMkLst>
        </pc:picChg>
        <pc:picChg chg="add mod">
          <ac:chgData name="Andy Neillie" userId="9ccd9c6a57b07ba8" providerId="LiveId" clId="{5B360D31-954A-C24F-8387-A0DE9B46F135}" dt="2020-03-02T02:38:05.781" v="2131" actId="14100"/>
          <ac:picMkLst>
            <pc:docMk/>
            <pc:sldMk cId="0" sldId="269"/>
            <ac:picMk id="12" creationId="{5FC6700B-26F8-1243-BAC1-1B2C83CF3D6B}"/>
          </ac:picMkLst>
        </pc:picChg>
      </pc:sldChg>
      <pc:sldChg chg="modSp modTransition">
        <pc:chgData name="Andy Neillie" userId="9ccd9c6a57b07ba8" providerId="LiveId" clId="{5B360D31-954A-C24F-8387-A0DE9B46F135}" dt="2020-03-04T23:40:42.124" v="3163"/>
        <pc:sldMkLst>
          <pc:docMk/>
          <pc:sldMk cId="0" sldId="270"/>
        </pc:sldMkLst>
        <pc:spChg chg="mod">
          <ac:chgData name="Andy Neillie" userId="9ccd9c6a57b07ba8" providerId="LiveId" clId="{5B360D31-954A-C24F-8387-A0DE9B46F135}" dt="2020-03-02T02:38:46.612" v="2170" actId="20577"/>
          <ac:spMkLst>
            <pc:docMk/>
            <pc:sldMk cId="0" sldId="270"/>
            <ac:spMk id="3" creationId="{00000000-0000-0000-0000-000000000000}"/>
          </ac:spMkLst>
        </pc:spChg>
        <pc:spChg chg="mod">
          <ac:chgData name="Andy Neillie" userId="9ccd9c6a57b07ba8" providerId="LiveId" clId="{5B360D31-954A-C24F-8387-A0DE9B46F135}" dt="2020-03-02T02:39:13.817" v="2187" actId="2711"/>
          <ac:spMkLst>
            <pc:docMk/>
            <pc:sldMk cId="0" sldId="270"/>
            <ac:spMk id="8" creationId="{00000000-0000-0000-0000-000000000000}"/>
          </ac:spMkLst>
        </pc:spChg>
        <pc:spChg chg="mod">
          <ac:chgData name="Andy Neillie" userId="9ccd9c6a57b07ba8" providerId="LiveId" clId="{5B360D31-954A-C24F-8387-A0DE9B46F135}" dt="2020-03-04T23:40:42.124" v="3163"/>
          <ac:spMkLst>
            <pc:docMk/>
            <pc:sldMk cId="0" sldId="270"/>
            <ac:spMk id="9" creationId="{00000000-0000-0000-0000-000000000000}"/>
          </ac:spMkLst>
        </pc:spChg>
      </pc:sldChg>
      <pc:sldChg chg="addSp delSp modSp modTransition">
        <pc:chgData name="Andy Neillie" userId="9ccd9c6a57b07ba8" providerId="LiveId" clId="{5B360D31-954A-C24F-8387-A0DE9B46F135}" dt="2020-03-02T01:49:41.184" v="1158"/>
        <pc:sldMkLst>
          <pc:docMk/>
          <pc:sldMk cId="0" sldId="276"/>
        </pc:sldMkLst>
        <pc:spChg chg="mod">
          <ac:chgData name="Andy Neillie" userId="9ccd9c6a57b07ba8" providerId="LiveId" clId="{5B360D31-954A-C24F-8387-A0DE9B46F135}" dt="2020-02-23T02:49:22.986" v="137" actId="20577"/>
          <ac:spMkLst>
            <pc:docMk/>
            <pc:sldMk cId="0" sldId="276"/>
            <ac:spMk id="2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3-02T01:49:41.184" v="1158"/>
          <ac:spMkLst>
            <pc:docMk/>
            <pc:sldMk cId="0" sldId="276"/>
            <ac:spMk id="3" creationId="{0EF6DE20-0537-1240-BE65-6F0FDD0D514F}"/>
          </ac:spMkLst>
        </pc:spChg>
        <pc:spChg chg="mod">
          <ac:chgData name="Andy Neillie" userId="9ccd9c6a57b07ba8" providerId="LiveId" clId="{5B360D31-954A-C24F-8387-A0DE9B46F135}" dt="2020-02-23T02:57:33.154" v="205" actId="20577"/>
          <ac:spMkLst>
            <pc:docMk/>
            <pc:sldMk cId="0" sldId="276"/>
            <ac:spMk id="8" creationId="{00000000-0000-0000-0000-000000000000}"/>
          </ac:spMkLst>
        </pc:spChg>
        <pc:spChg chg="mod">
          <ac:chgData name="Andy Neillie" userId="9ccd9c6a57b07ba8" providerId="LiveId" clId="{5B360D31-954A-C24F-8387-A0DE9B46F135}" dt="2020-03-02T01:49:32.943" v="1155" actId="1076"/>
          <ac:spMkLst>
            <pc:docMk/>
            <pc:sldMk cId="0" sldId="276"/>
            <ac:spMk id="12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57:40.485" v="207" actId="20577"/>
          <ac:spMkLst>
            <pc:docMk/>
            <pc:sldMk cId="0" sldId="276"/>
            <ac:spMk id="13" creationId="{00000000-0000-0000-0000-000000000000}"/>
          </ac:spMkLst>
        </pc:spChg>
        <pc:picChg chg="add mod modCrop">
          <ac:chgData name="Andy Neillie" userId="9ccd9c6a57b07ba8" providerId="LiveId" clId="{5B360D31-954A-C24F-8387-A0DE9B46F135}" dt="2020-03-02T01:49:26.625" v="1154" actId="14100"/>
          <ac:picMkLst>
            <pc:docMk/>
            <pc:sldMk cId="0" sldId="276"/>
            <ac:picMk id="14" creationId="{6DD5547B-C6B9-7A41-A690-78CE5CC9B6E8}"/>
          </ac:picMkLst>
        </pc:picChg>
      </pc:sldChg>
      <pc:sldChg chg="addSp modSp del modTransition">
        <pc:chgData name="Andy Neillie" userId="9ccd9c6a57b07ba8" providerId="LiveId" clId="{5B360D31-954A-C24F-8387-A0DE9B46F135}" dt="2020-03-06T14:29:40.782" v="3166" actId="2696"/>
        <pc:sldMkLst>
          <pc:docMk/>
          <pc:sldMk cId="2610997570" sldId="306"/>
        </pc:sldMkLst>
        <pc:spChg chg="mod">
          <ac:chgData name="Andy Neillie" userId="9ccd9c6a57b07ba8" providerId="LiveId" clId="{5B360D31-954A-C24F-8387-A0DE9B46F135}" dt="2020-02-23T02:39:45.135" v="36"/>
          <ac:spMkLst>
            <pc:docMk/>
            <pc:sldMk cId="2610997570" sldId="306"/>
            <ac:spMk id="3" creationId="{00000000-0000-0000-0000-000000000000}"/>
          </ac:spMkLst>
        </pc:spChg>
        <pc:picChg chg="add mod">
          <ac:chgData name="Andy Neillie" userId="9ccd9c6a57b07ba8" providerId="LiveId" clId="{5B360D31-954A-C24F-8387-A0DE9B46F135}" dt="2020-02-23T03:31:57.133" v="861" actId="1076"/>
          <ac:picMkLst>
            <pc:docMk/>
            <pc:sldMk cId="2610997570" sldId="306"/>
            <ac:picMk id="7" creationId="{143D86B0-7063-EC40-A681-D760A615FAF6}"/>
          </ac:picMkLst>
        </pc:picChg>
      </pc:sldChg>
      <pc:sldChg chg="modSp modTransition">
        <pc:chgData name="Andy Neillie" userId="9ccd9c6a57b07ba8" providerId="LiveId" clId="{5B360D31-954A-C24F-8387-A0DE9B46F135}" dt="2020-03-02T01:47:47.338" v="1150" actId="1076"/>
        <pc:sldMkLst>
          <pc:docMk/>
          <pc:sldMk cId="2813936311" sldId="312"/>
        </pc:sldMkLst>
        <pc:picChg chg="mod modCrop">
          <ac:chgData name="Andy Neillie" userId="9ccd9c6a57b07ba8" providerId="LiveId" clId="{5B360D31-954A-C24F-8387-A0DE9B46F135}" dt="2020-03-02T01:47:47.338" v="1150" actId="1076"/>
          <ac:picMkLst>
            <pc:docMk/>
            <pc:sldMk cId="2813936311" sldId="312"/>
            <ac:picMk id="4" creationId="{EF9A978D-3483-584D-AE75-9F1438DF643A}"/>
          </ac:picMkLst>
        </pc:pic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709892265" sldId="314"/>
        </pc:sldMkLst>
      </pc:sldChg>
      <pc:sldChg chg="addSp modSp modTransition">
        <pc:chgData name="Andy Neillie" userId="9ccd9c6a57b07ba8" providerId="LiveId" clId="{5B360D31-954A-C24F-8387-A0DE9B46F135}" dt="2020-02-23T03:56:41.257" v="966"/>
        <pc:sldMkLst>
          <pc:docMk/>
          <pc:sldMk cId="709892265" sldId="315"/>
        </pc:sldMkLst>
        <pc:picChg chg="add mod">
          <ac:chgData name="Andy Neillie" userId="9ccd9c6a57b07ba8" providerId="LiveId" clId="{5B360D31-954A-C24F-8387-A0DE9B46F135}" dt="2020-02-23T03:34:00.580" v="878" actId="1076"/>
          <ac:picMkLst>
            <pc:docMk/>
            <pc:sldMk cId="709892265" sldId="315"/>
            <ac:picMk id="3" creationId="{B2187FAF-9D73-1C49-8ACD-AE25DC5B1C78}"/>
          </ac:picMkLst>
        </pc:picChg>
        <pc:picChg chg="mod">
          <ac:chgData name="Andy Neillie" userId="9ccd9c6a57b07ba8" providerId="LiveId" clId="{5B360D31-954A-C24F-8387-A0DE9B46F135}" dt="2020-02-23T03:33:46.391" v="875" actId="1076"/>
          <ac:picMkLst>
            <pc:docMk/>
            <pc:sldMk cId="709892265" sldId="315"/>
            <ac:picMk id="4" creationId="{9D14FCDE-81F3-8C46-BF10-EDEF34123D3B}"/>
          </ac:picMkLst>
        </pc:pic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2080177897" sldId="316"/>
        </pc:sldMkLst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3304903278" sldId="318"/>
        </pc:sldMkLst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2156921745" sldId="319"/>
        </pc:sldMkLst>
      </pc:sldChg>
      <pc:sldChg chg="addSp delSp modSp modTransition">
        <pc:chgData name="Andy Neillie" userId="9ccd9c6a57b07ba8" providerId="LiveId" clId="{5B360D31-954A-C24F-8387-A0DE9B46F135}" dt="2020-03-02T02:37:35.711" v="2127" actId="1076"/>
        <pc:sldMkLst>
          <pc:docMk/>
          <pc:sldMk cId="1105022232" sldId="320"/>
        </pc:sldMkLst>
        <pc:picChg chg="del">
          <ac:chgData name="Andy Neillie" userId="9ccd9c6a57b07ba8" providerId="LiveId" clId="{5B360D31-954A-C24F-8387-A0DE9B46F135}" dt="2020-03-02T02:37:23.013" v="2123" actId="478"/>
          <ac:picMkLst>
            <pc:docMk/>
            <pc:sldMk cId="1105022232" sldId="320"/>
            <ac:picMk id="3" creationId="{61DFB785-B404-0B45-8C0A-850AE04523A5}"/>
          </ac:picMkLst>
        </pc:picChg>
        <pc:picChg chg="add mod modCrop">
          <ac:chgData name="Andy Neillie" userId="9ccd9c6a57b07ba8" providerId="LiveId" clId="{5B360D31-954A-C24F-8387-A0DE9B46F135}" dt="2020-03-02T02:37:35.711" v="2127" actId="1076"/>
          <ac:picMkLst>
            <pc:docMk/>
            <pc:sldMk cId="1105022232" sldId="320"/>
            <ac:picMk id="4" creationId="{DDB41922-DC97-5446-9C5D-5D81787F43A0}"/>
          </ac:picMkLst>
        </pc:picChg>
      </pc:sldChg>
      <pc:sldChg chg="addSp delSp modSp del modTransition">
        <pc:chgData name="Andy Neillie" userId="9ccd9c6a57b07ba8" providerId="LiveId" clId="{5B360D31-954A-C24F-8387-A0DE9B46F135}" dt="2020-03-06T14:30:16.707" v="3170" actId="2696"/>
        <pc:sldMkLst>
          <pc:docMk/>
          <pc:sldMk cId="92666923" sldId="322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92666923" sldId="322"/>
            <ac:spMk id="3" creationId="{00000000-0000-0000-0000-000000000000}"/>
          </ac:spMkLst>
        </pc:spChg>
        <pc:picChg chg="mod">
          <ac:chgData name="Andy Neillie" userId="9ccd9c6a57b07ba8" providerId="LiveId" clId="{5B360D31-954A-C24F-8387-A0DE9B46F135}" dt="2020-02-23T03:25:22.381" v="811" actId="1076"/>
          <ac:picMkLst>
            <pc:docMk/>
            <pc:sldMk cId="92666923" sldId="322"/>
            <ac:picMk id="7" creationId="{BC2E7D96-CAED-404F-828B-6F7C3BCEA7B3}"/>
          </ac:picMkLst>
        </pc:picChg>
        <pc:picChg chg="add del mod modCrop">
          <ac:chgData name="Andy Neillie" userId="9ccd9c6a57b07ba8" providerId="LiveId" clId="{5B360D31-954A-C24F-8387-A0DE9B46F135}" dt="2020-03-06T14:30:01.659" v="3168" actId="478"/>
          <ac:picMkLst>
            <pc:docMk/>
            <pc:sldMk cId="92666923" sldId="322"/>
            <ac:picMk id="8" creationId="{82CB3D61-C456-AC44-BB1D-B5D606B268E9}"/>
          </ac:picMkLst>
        </pc:pic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2775750780" sldId="323"/>
        </pc:sldMkLst>
      </pc:sldChg>
      <pc:sldChg chg="del modTransition">
        <pc:chgData name="Andy Neillie" userId="9ccd9c6a57b07ba8" providerId="LiveId" clId="{5B360D31-954A-C24F-8387-A0DE9B46F135}" dt="2020-03-02T01:55:14.810" v="1347" actId="2696"/>
        <pc:sldMkLst>
          <pc:docMk/>
          <pc:sldMk cId="3086847311" sldId="326"/>
        </pc:sldMkLst>
      </pc:sldChg>
      <pc:sldChg chg="addSp modTransition">
        <pc:chgData name="Andy Neillie" userId="9ccd9c6a57b07ba8" providerId="LiveId" clId="{5B360D31-954A-C24F-8387-A0DE9B46F135}" dt="2020-02-23T03:56:41.257" v="966"/>
        <pc:sldMkLst>
          <pc:docMk/>
          <pc:sldMk cId="2925365448" sldId="327"/>
        </pc:sldMkLst>
        <pc:picChg chg="add">
          <ac:chgData name="Andy Neillie" userId="9ccd9c6a57b07ba8" providerId="LiveId" clId="{5B360D31-954A-C24F-8387-A0DE9B46F135}" dt="2020-02-23T03:49:10.888" v="924"/>
          <ac:picMkLst>
            <pc:docMk/>
            <pc:sldMk cId="2925365448" sldId="327"/>
            <ac:picMk id="7" creationId="{8B2747AC-7DDD-D949-945A-364B652EB036}"/>
          </ac:picMkLst>
        </pc:pic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3428531770" sldId="329"/>
        </pc:sldMkLst>
      </pc:sldChg>
      <pc:sldChg chg="modSp modTransition">
        <pc:chgData name="Andy Neillie" userId="9ccd9c6a57b07ba8" providerId="LiveId" clId="{5B360D31-954A-C24F-8387-A0DE9B46F135}" dt="2020-03-02T01:52:58.579" v="1329" actId="948"/>
        <pc:sldMkLst>
          <pc:docMk/>
          <pc:sldMk cId="3999053828" sldId="331"/>
        </pc:sldMkLst>
        <pc:spChg chg="mod">
          <ac:chgData name="Andy Neillie" userId="9ccd9c6a57b07ba8" providerId="LiveId" clId="{5B360D31-954A-C24F-8387-A0DE9B46F135}" dt="2020-03-02T01:52:58.579" v="1329" actId="948"/>
          <ac:spMkLst>
            <pc:docMk/>
            <pc:sldMk cId="3999053828" sldId="331"/>
            <ac:spMk id="3" creationId="{00000000-0000-0000-0000-000000000000}"/>
          </ac:spMkLst>
        </pc:spChg>
      </pc:sldChg>
      <pc:sldChg chg="addSp modSp modTransition">
        <pc:chgData name="Andy Neillie" userId="9ccd9c6a57b07ba8" providerId="LiveId" clId="{5B360D31-954A-C24F-8387-A0DE9B46F135}" dt="2020-03-02T02:26:42.838" v="2049" actId="20577"/>
        <pc:sldMkLst>
          <pc:docMk/>
          <pc:sldMk cId="2616480257" sldId="332"/>
        </pc:sldMkLst>
        <pc:spChg chg="mod">
          <ac:chgData name="Andy Neillie" userId="9ccd9c6a57b07ba8" providerId="LiveId" clId="{5B360D31-954A-C24F-8387-A0DE9B46F135}" dt="2020-03-02T02:26:42.838" v="2049" actId="20577"/>
          <ac:spMkLst>
            <pc:docMk/>
            <pc:sldMk cId="2616480257" sldId="332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2-23T03:38:20.138" v="897"/>
          <ac:picMkLst>
            <pc:docMk/>
            <pc:sldMk cId="2616480257" sldId="332"/>
            <ac:picMk id="7" creationId="{6BE60041-5DF4-AB44-8AEC-BF5F7B805917}"/>
          </ac:picMkLst>
        </pc:picChg>
      </pc:sldChg>
      <pc:sldChg chg="modSp modTransition">
        <pc:chgData name="Andy Neillie" userId="9ccd9c6a57b07ba8" providerId="LiveId" clId="{5B360D31-954A-C24F-8387-A0DE9B46F135}" dt="2020-03-02T02:27:07.178" v="2080" actId="20577"/>
        <pc:sldMkLst>
          <pc:docMk/>
          <pc:sldMk cId="3473029965" sldId="333"/>
        </pc:sldMkLst>
        <pc:spChg chg="mod">
          <ac:chgData name="Andy Neillie" userId="9ccd9c6a57b07ba8" providerId="LiveId" clId="{5B360D31-954A-C24F-8387-A0DE9B46F135}" dt="2020-03-02T02:27:07.178" v="2080" actId="20577"/>
          <ac:spMkLst>
            <pc:docMk/>
            <pc:sldMk cId="3473029965" sldId="333"/>
            <ac:spMk id="3" creationId="{00000000-0000-0000-0000-000000000000}"/>
          </ac:spMkLst>
        </pc:spChg>
      </pc:sldChg>
      <pc:sldChg chg="addSp delSp modSp del modTransition">
        <pc:chgData name="Andy Neillie" userId="9ccd9c6a57b07ba8" providerId="LiveId" clId="{5B360D31-954A-C24F-8387-A0DE9B46F135}" dt="2020-03-06T14:30:48.055" v="3173" actId="2696"/>
        <pc:sldMkLst>
          <pc:docMk/>
          <pc:sldMk cId="3730971709" sldId="335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3730971709" sldId="335"/>
            <ac:spMk id="3" creationId="{00000000-0000-0000-0000-000000000000}"/>
          </ac:spMkLst>
        </pc:spChg>
        <pc:picChg chg="add del mod modCrop">
          <ac:chgData name="Andy Neillie" userId="9ccd9c6a57b07ba8" providerId="LiveId" clId="{5B360D31-954A-C24F-8387-A0DE9B46F135}" dt="2020-03-02T02:21:26.737" v="1961" actId="478"/>
          <ac:picMkLst>
            <pc:docMk/>
            <pc:sldMk cId="3730971709" sldId="335"/>
            <ac:picMk id="7" creationId="{1144B878-959B-F749-87E1-D9E3A6990DDF}"/>
          </ac:picMkLst>
        </pc:picChg>
        <pc:picChg chg="add mod modCrop">
          <ac:chgData name="Andy Neillie" userId="9ccd9c6a57b07ba8" providerId="LiveId" clId="{5B360D31-954A-C24F-8387-A0DE9B46F135}" dt="2020-03-02T02:22:05.779" v="1968" actId="1076"/>
          <ac:picMkLst>
            <pc:docMk/>
            <pc:sldMk cId="3730971709" sldId="335"/>
            <ac:picMk id="8" creationId="{748B05DE-DD5E-8440-9BC1-9DEBB2FDC620}"/>
          </ac:picMkLst>
        </pc:picChg>
      </pc:sldChg>
      <pc:sldChg chg="modSp modTransition">
        <pc:chgData name="Andy Neillie" userId="9ccd9c6a57b07ba8" providerId="LiveId" clId="{5B360D31-954A-C24F-8387-A0DE9B46F135}" dt="2020-03-02T02:28:43.312" v="2116" actId="20577"/>
        <pc:sldMkLst>
          <pc:docMk/>
          <pc:sldMk cId="1544763763" sldId="336"/>
        </pc:sldMkLst>
        <pc:spChg chg="mod">
          <ac:chgData name="Andy Neillie" userId="9ccd9c6a57b07ba8" providerId="LiveId" clId="{5B360D31-954A-C24F-8387-A0DE9B46F135}" dt="2020-03-02T02:28:12.050" v="2098" actId="20577"/>
          <ac:spMkLst>
            <pc:docMk/>
            <pc:sldMk cId="1544763763" sldId="336"/>
            <ac:spMk id="8" creationId="{00000000-0000-0000-0000-000000000000}"/>
          </ac:spMkLst>
        </pc:spChg>
        <pc:spChg chg="mod">
          <ac:chgData name="Andy Neillie" userId="9ccd9c6a57b07ba8" providerId="LiveId" clId="{5B360D31-954A-C24F-8387-A0DE9B46F135}" dt="2020-03-02T02:28:34.692" v="2114" actId="20577"/>
          <ac:spMkLst>
            <pc:docMk/>
            <pc:sldMk cId="1544763763" sldId="336"/>
            <ac:spMk id="9" creationId="{00000000-0000-0000-0000-000000000000}"/>
          </ac:spMkLst>
        </pc:spChg>
        <pc:spChg chg="mod">
          <ac:chgData name="Andy Neillie" userId="9ccd9c6a57b07ba8" providerId="LiveId" clId="{5B360D31-954A-C24F-8387-A0DE9B46F135}" dt="2020-03-02T02:28:43.312" v="2116" actId="20577"/>
          <ac:spMkLst>
            <pc:docMk/>
            <pc:sldMk cId="1544763763" sldId="336"/>
            <ac:spMk id="13" creationId="{00000000-0000-0000-0000-000000000000}"/>
          </ac:spMkLst>
        </pc:spChg>
      </pc:sldChg>
      <pc:sldChg chg="modSp del modTransition">
        <pc:chgData name="Andy Neillie" userId="9ccd9c6a57b07ba8" providerId="LiveId" clId="{5B360D31-954A-C24F-8387-A0DE9B46F135}" dt="2020-03-06T14:31:57.351" v="3181" actId="2696"/>
        <pc:sldMkLst>
          <pc:docMk/>
          <pc:sldMk cId="114608726" sldId="342"/>
        </pc:sldMkLst>
        <pc:spChg chg="mod">
          <ac:chgData name="Andy Neillie" userId="9ccd9c6a57b07ba8" providerId="LiveId" clId="{5B360D31-954A-C24F-8387-A0DE9B46F135}" dt="2020-03-02T02:50:25.259" v="2280" actId="400"/>
          <ac:spMkLst>
            <pc:docMk/>
            <pc:sldMk cId="114608726" sldId="342"/>
            <ac:spMk id="3" creationId="{00000000-0000-0000-0000-000000000000}"/>
          </ac:spMkLst>
        </pc:spChg>
      </pc:sldChg>
      <pc:sldChg chg="addSp delSp modSp del modTransition">
        <pc:chgData name="Andy Neillie" userId="9ccd9c6a57b07ba8" providerId="LiveId" clId="{5B360D31-954A-C24F-8387-A0DE9B46F135}" dt="2020-03-06T14:31:57.338" v="3179" actId="2696"/>
        <pc:sldMkLst>
          <pc:docMk/>
          <pc:sldMk cId="114608726" sldId="343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114608726" sldId="343"/>
            <ac:spMk id="3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3-02T02:50:01.162" v="2278"/>
          <ac:spMkLst>
            <pc:docMk/>
            <pc:sldMk cId="114608726" sldId="343"/>
            <ac:spMk id="4" creationId="{A8D964A9-D259-ED4F-9352-E6F8746EAF1F}"/>
          </ac:spMkLst>
        </pc:spChg>
      </pc:sldChg>
      <pc:sldChg chg="modSp del modTransition">
        <pc:chgData name="Andy Neillie" userId="9ccd9c6a57b07ba8" providerId="LiveId" clId="{5B360D31-954A-C24F-8387-A0DE9B46F135}" dt="2020-03-06T14:31:57.345" v="3180" actId="2696"/>
        <pc:sldMkLst>
          <pc:docMk/>
          <pc:sldMk cId="3949824136" sldId="344"/>
        </pc:sldMkLst>
        <pc:spChg chg="mod">
          <ac:chgData name="Andy Neillie" userId="9ccd9c6a57b07ba8" providerId="LiveId" clId="{5B360D31-954A-C24F-8387-A0DE9B46F135}" dt="2020-03-02T02:50:18.555" v="2279" actId="400"/>
          <ac:spMkLst>
            <pc:docMk/>
            <pc:sldMk cId="3949824136" sldId="344"/>
            <ac:spMk id="3" creationId="{00000000-0000-0000-0000-000000000000}"/>
          </ac:spMkLst>
        </pc:sp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764689994" sldId="345"/>
        </pc:sldMkLst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1854468879" sldId="350"/>
        </pc:sldMkLst>
      </pc:sldChg>
      <pc:sldChg chg="del modTransition">
        <pc:chgData name="Andy Neillie" userId="9ccd9c6a57b07ba8" providerId="LiveId" clId="{5B360D31-954A-C24F-8387-A0DE9B46F135}" dt="2020-03-02T02:41:47.855" v="2258" actId="2696"/>
        <pc:sldMkLst>
          <pc:docMk/>
          <pc:sldMk cId="1753454738" sldId="353"/>
        </pc:sldMkLst>
      </pc:sldChg>
      <pc:sldChg chg="addSp delSp modSp modTransition">
        <pc:chgData name="Andy Neillie" userId="9ccd9c6a57b07ba8" providerId="LiveId" clId="{5B360D31-954A-C24F-8387-A0DE9B46F135}" dt="2020-03-02T02:22:17.101" v="1970"/>
        <pc:sldMkLst>
          <pc:docMk/>
          <pc:sldMk cId="1862535033" sldId="354"/>
        </pc:sldMkLst>
        <pc:spChg chg="mod">
          <ac:chgData name="Andy Neillie" userId="9ccd9c6a57b07ba8" providerId="LiveId" clId="{5B360D31-954A-C24F-8387-A0DE9B46F135}" dt="2020-02-23T02:39:45.135" v="36"/>
          <ac:spMkLst>
            <pc:docMk/>
            <pc:sldMk cId="1862535033" sldId="354"/>
            <ac:spMk id="3" creationId="{00000000-0000-0000-0000-000000000000}"/>
          </ac:spMkLst>
        </pc:spChg>
        <pc:picChg chg="add del">
          <ac:chgData name="Andy Neillie" userId="9ccd9c6a57b07ba8" providerId="LiveId" clId="{5B360D31-954A-C24F-8387-A0DE9B46F135}" dt="2020-03-02T02:22:16.036" v="1969" actId="478"/>
          <ac:picMkLst>
            <pc:docMk/>
            <pc:sldMk cId="1862535033" sldId="354"/>
            <ac:picMk id="7" creationId="{C171E910-22F2-D54E-B711-CF25EB87832A}"/>
          </ac:picMkLst>
        </pc:picChg>
        <pc:picChg chg="add">
          <ac:chgData name="Andy Neillie" userId="9ccd9c6a57b07ba8" providerId="LiveId" clId="{5B360D31-954A-C24F-8387-A0DE9B46F135}" dt="2020-03-02T02:22:17.101" v="1970"/>
          <ac:picMkLst>
            <pc:docMk/>
            <pc:sldMk cId="1862535033" sldId="354"/>
            <ac:picMk id="9" creationId="{BF743F62-802B-A846-992F-AED2AAEC3466}"/>
          </ac:picMkLst>
        </pc:picChg>
      </pc:sldChg>
      <pc:sldChg chg="addSp modSp modTransition">
        <pc:chgData name="Andy Neillie" userId="9ccd9c6a57b07ba8" providerId="LiveId" clId="{5B360D31-954A-C24F-8387-A0DE9B46F135}" dt="2020-02-23T03:56:41.257" v="966"/>
        <pc:sldMkLst>
          <pc:docMk/>
          <pc:sldMk cId="931720578" sldId="355"/>
        </pc:sldMkLst>
        <pc:picChg chg="add mod">
          <ac:chgData name="Andy Neillie" userId="9ccd9c6a57b07ba8" providerId="LiveId" clId="{5B360D31-954A-C24F-8387-A0DE9B46F135}" dt="2020-02-23T03:31:31.831" v="859" actId="14100"/>
          <ac:picMkLst>
            <pc:docMk/>
            <pc:sldMk cId="931720578" sldId="355"/>
            <ac:picMk id="7" creationId="{FC10CEF1-1574-8445-A820-3DCF788F408D}"/>
          </ac:picMkLst>
        </pc:picChg>
      </pc:sldChg>
      <pc:sldChg chg="modSp mod modTransition modShow">
        <pc:chgData name="Andy Neillie" userId="9ccd9c6a57b07ba8" providerId="LiveId" clId="{5B360D31-954A-C24F-8387-A0DE9B46F135}" dt="2020-03-06T14:42:10.985" v="3321" actId="729"/>
        <pc:sldMkLst>
          <pc:docMk/>
          <pc:sldMk cId="1918183180" sldId="356"/>
        </pc:sldMkLst>
        <pc:spChg chg="mod">
          <ac:chgData name="Andy Neillie" userId="9ccd9c6a57b07ba8" providerId="LiveId" clId="{5B360D31-954A-C24F-8387-A0DE9B46F135}" dt="2020-03-06T14:37:53.708" v="3229" actId="20577"/>
          <ac:spMkLst>
            <pc:docMk/>
            <pc:sldMk cId="1918183180" sldId="356"/>
            <ac:spMk id="3" creationId="{00000000-0000-0000-0000-000000000000}"/>
          </ac:spMkLst>
        </pc:spChg>
        <pc:spChg chg="mod">
          <ac:chgData name="Andy Neillie" userId="9ccd9c6a57b07ba8" providerId="LiveId" clId="{5B360D31-954A-C24F-8387-A0DE9B46F135}" dt="2020-03-06T14:38:28.696" v="3290" actId="1036"/>
          <ac:spMkLst>
            <pc:docMk/>
            <pc:sldMk cId="1918183180" sldId="356"/>
            <ac:spMk id="8" creationId="{00000000-0000-0000-0000-000000000000}"/>
          </ac:spMkLst>
        </pc:spChg>
        <pc:spChg chg="mod">
          <ac:chgData name="Andy Neillie" userId="9ccd9c6a57b07ba8" providerId="LiveId" clId="{5B360D31-954A-C24F-8387-A0DE9B46F135}" dt="2020-03-06T14:38:21.900" v="3271" actId="1036"/>
          <ac:spMkLst>
            <pc:docMk/>
            <pc:sldMk cId="1918183180" sldId="356"/>
            <ac:spMk id="10" creationId="{00000000-0000-0000-0000-000000000000}"/>
          </ac:spMkLst>
        </pc:spChg>
        <pc:spChg chg="mod">
          <ac:chgData name="Andy Neillie" userId="9ccd9c6a57b07ba8" providerId="LiveId" clId="{5B360D31-954A-C24F-8387-A0DE9B46F135}" dt="2020-03-06T14:38:21.900" v="3271" actId="1036"/>
          <ac:spMkLst>
            <pc:docMk/>
            <pc:sldMk cId="1918183180" sldId="356"/>
            <ac:spMk id="11" creationId="{00000000-0000-0000-0000-000000000000}"/>
          </ac:spMkLst>
        </pc:spChg>
        <pc:picChg chg="mod">
          <ac:chgData name="Andy Neillie" userId="9ccd9c6a57b07ba8" providerId="LiveId" clId="{5B360D31-954A-C24F-8387-A0DE9B46F135}" dt="2020-03-06T14:38:54.390" v="3308" actId="1036"/>
          <ac:picMkLst>
            <pc:docMk/>
            <pc:sldMk cId="1918183180" sldId="356"/>
            <ac:picMk id="4" creationId="{00000000-0000-0000-0000-000000000000}"/>
          </ac:picMkLst>
        </pc:picChg>
      </pc:sldChg>
      <pc:sldChg chg="addSp modSp modTransition">
        <pc:chgData name="Andy Neillie" userId="9ccd9c6a57b07ba8" providerId="LiveId" clId="{5B360D31-954A-C24F-8387-A0DE9B46F135}" dt="2020-02-23T03:56:41.257" v="966"/>
        <pc:sldMkLst>
          <pc:docMk/>
          <pc:sldMk cId="3306961251" sldId="357"/>
        </pc:sldMkLst>
        <pc:spChg chg="mod">
          <ac:chgData name="Andy Neillie" userId="9ccd9c6a57b07ba8" providerId="LiveId" clId="{5B360D31-954A-C24F-8387-A0DE9B46F135}" dt="2020-02-23T03:54:10.890" v="965" actId="1035"/>
          <ac:spMkLst>
            <pc:docMk/>
            <pc:sldMk cId="3306961251" sldId="357"/>
            <ac:spMk id="3" creationId="{00000000-0000-0000-0000-000000000000}"/>
          </ac:spMkLst>
        </pc:spChg>
        <pc:picChg chg="add mod">
          <ac:chgData name="Andy Neillie" userId="9ccd9c6a57b07ba8" providerId="LiveId" clId="{5B360D31-954A-C24F-8387-A0DE9B46F135}" dt="2020-02-23T03:54:10.890" v="965" actId="1035"/>
          <ac:picMkLst>
            <pc:docMk/>
            <pc:sldMk cId="3306961251" sldId="357"/>
            <ac:picMk id="4" creationId="{37DB1341-0BB3-6641-BAD5-E3D75CFDEF72}"/>
          </ac:picMkLst>
        </pc:picChg>
      </pc:sldChg>
      <pc:sldChg chg="modSp modTransition">
        <pc:chgData name="Andy Neillie" userId="9ccd9c6a57b07ba8" providerId="LiveId" clId="{5B360D31-954A-C24F-8387-A0DE9B46F135}" dt="2020-03-04T23:40:42.124" v="3163"/>
        <pc:sldMkLst>
          <pc:docMk/>
          <pc:sldMk cId="2156171350" sldId="388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2156171350" sldId="388"/>
            <ac:spMk id="3" creationId="{00000000-0000-0000-0000-000000000000}"/>
          </ac:spMkLst>
        </pc:spChg>
      </pc:sldChg>
      <pc:sldChg chg="delSp modSp modTransition">
        <pc:chgData name="Andy Neillie" userId="9ccd9c6a57b07ba8" providerId="LiveId" clId="{5B360D31-954A-C24F-8387-A0DE9B46F135}" dt="2020-03-07T19:31:11.290" v="4044" actId="478"/>
        <pc:sldMkLst>
          <pc:docMk/>
          <pc:sldMk cId="331391724" sldId="389"/>
        </pc:sldMkLst>
        <pc:spChg chg="mod">
          <ac:chgData name="Andy Neillie" userId="9ccd9c6a57b07ba8" providerId="LiveId" clId="{5B360D31-954A-C24F-8387-A0DE9B46F135}" dt="2020-03-06T14:33:56.966" v="3193" actId="20577"/>
          <ac:spMkLst>
            <pc:docMk/>
            <pc:sldMk cId="331391724" sldId="389"/>
            <ac:spMk id="3" creationId="{00000000-0000-0000-0000-000000000000}"/>
          </ac:spMkLst>
        </pc:spChg>
        <pc:grpChg chg="del">
          <ac:chgData name="Andy Neillie" userId="9ccd9c6a57b07ba8" providerId="LiveId" clId="{5B360D31-954A-C24F-8387-A0DE9B46F135}" dt="2020-03-07T19:31:11.290" v="4044" actId="478"/>
          <ac:grpSpMkLst>
            <pc:docMk/>
            <pc:sldMk cId="331391724" sldId="389"/>
            <ac:grpSpMk id="4" creationId="{00000000-0000-0000-0000-000000000000}"/>
          </ac:grpSpMkLst>
        </pc:grp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1362806880" sldId="411"/>
        </pc:sldMkLst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73713897" sldId="413"/>
        </pc:sldMkLst>
      </pc:sldChg>
      <pc:sldChg chg="del">
        <pc:chgData name="Andy Neillie" userId="9ccd9c6a57b07ba8" providerId="LiveId" clId="{5B360D31-954A-C24F-8387-A0DE9B46F135}" dt="2020-02-23T03:39:12.681" v="903" actId="2696"/>
        <pc:sldMkLst>
          <pc:docMk/>
          <pc:sldMk cId="190336233" sldId="414"/>
        </pc:sldMkLst>
      </pc:sldChg>
      <pc:sldChg chg="del">
        <pc:chgData name="Andy Neillie" userId="9ccd9c6a57b07ba8" providerId="LiveId" clId="{5B360D31-954A-C24F-8387-A0DE9B46F135}" dt="2020-02-23T02:42:13.993" v="44" actId="2696"/>
        <pc:sldMkLst>
          <pc:docMk/>
          <pc:sldMk cId="2042851710" sldId="417"/>
        </pc:sldMkLst>
      </pc:sldChg>
      <pc:sldChg chg="modSp modTransition">
        <pc:chgData name="Andy Neillie" userId="9ccd9c6a57b07ba8" providerId="LiveId" clId="{5B360D31-954A-C24F-8387-A0DE9B46F135}" dt="2020-03-02T01:48:53.181" v="1151" actId="20577"/>
        <pc:sldMkLst>
          <pc:docMk/>
          <pc:sldMk cId="119413377" sldId="419"/>
        </pc:sldMkLst>
        <pc:spChg chg="mod">
          <ac:chgData name="Andy Neillie" userId="9ccd9c6a57b07ba8" providerId="LiveId" clId="{5B360D31-954A-C24F-8387-A0DE9B46F135}" dt="2020-03-02T01:48:53.181" v="1151" actId="20577"/>
          <ac:spMkLst>
            <pc:docMk/>
            <pc:sldMk cId="119413377" sldId="419"/>
            <ac:spMk id="16" creationId="{00000000-0000-0000-0000-000000000000}"/>
          </ac:spMkLst>
        </pc:spChg>
      </pc:sldChg>
      <pc:sldChg chg="addSp modSp modTransition">
        <pc:chgData name="Andy Neillie" userId="9ccd9c6a57b07ba8" providerId="LiveId" clId="{5B360D31-954A-C24F-8387-A0DE9B46F135}" dt="2020-02-23T03:56:41.257" v="966"/>
        <pc:sldMkLst>
          <pc:docMk/>
          <pc:sldMk cId="1927348493" sldId="423"/>
        </pc:sldMkLst>
        <pc:spChg chg="mod">
          <ac:chgData name="Andy Neillie" userId="9ccd9c6a57b07ba8" providerId="LiveId" clId="{5B360D31-954A-C24F-8387-A0DE9B46F135}" dt="2020-02-23T02:39:45.135" v="36"/>
          <ac:spMkLst>
            <pc:docMk/>
            <pc:sldMk cId="1927348493" sldId="423"/>
            <ac:spMk id="2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1927348493" sldId="423"/>
            <ac:spMk id="3" creationId="{00000000-0000-0000-0000-000000000000}"/>
          </ac:spMkLst>
        </pc:spChg>
        <pc:picChg chg="mod">
          <ac:chgData name="Andy Neillie" userId="9ccd9c6a57b07ba8" providerId="LiveId" clId="{5B360D31-954A-C24F-8387-A0DE9B46F135}" dt="2020-02-23T03:42:12.971" v="905" actId="1076"/>
          <ac:picMkLst>
            <pc:docMk/>
            <pc:sldMk cId="1927348493" sldId="423"/>
            <ac:picMk id="9" creationId="{C28AB8A5-8ACD-8B4B-A038-B7FC47492DD7}"/>
          </ac:picMkLst>
        </pc:picChg>
        <pc:picChg chg="add mod modCrop">
          <ac:chgData name="Andy Neillie" userId="9ccd9c6a57b07ba8" providerId="LiveId" clId="{5B360D31-954A-C24F-8387-A0DE9B46F135}" dt="2020-02-23T03:42:42.864" v="912" actId="14100"/>
          <ac:picMkLst>
            <pc:docMk/>
            <pc:sldMk cId="1927348493" sldId="423"/>
            <ac:picMk id="10" creationId="{DC083CB8-5E25-F64F-819F-2EA8A98D30A9}"/>
          </ac:picMkLst>
        </pc:picChg>
      </pc:sldChg>
      <pc:sldChg chg="addSp delSp modSp modTransition">
        <pc:chgData name="Andy Neillie" userId="9ccd9c6a57b07ba8" providerId="LiveId" clId="{5B360D31-954A-C24F-8387-A0DE9B46F135}" dt="2020-03-04T23:40:42.124" v="3163"/>
        <pc:sldMkLst>
          <pc:docMk/>
          <pc:sldMk cId="302790503" sldId="424"/>
        </pc:sldMkLst>
        <pc:spChg chg="mod">
          <ac:chgData name="Andy Neillie" userId="9ccd9c6a57b07ba8" providerId="LiveId" clId="{5B360D31-954A-C24F-8387-A0DE9B46F135}" dt="2020-03-04T23:15:02.095" v="2799" actId="207"/>
          <ac:spMkLst>
            <pc:docMk/>
            <pc:sldMk cId="302790503" sldId="424"/>
            <ac:spMk id="2" creationId="{00000000-0000-0000-0000-000000000000}"/>
          </ac:spMkLst>
        </pc:spChg>
        <pc:spChg chg="add mod topLvl">
          <ac:chgData name="Andy Neillie" userId="9ccd9c6a57b07ba8" providerId="LiveId" clId="{5B360D31-954A-C24F-8387-A0DE9B46F135}" dt="2020-03-04T23:12:31.785" v="2731" actId="165"/>
          <ac:spMkLst>
            <pc:docMk/>
            <pc:sldMk cId="302790503" sldId="424"/>
            <ac:spMk id="6" creationId="{FD636DDE-6897-E94F-826F-0FEA64FEE6A2}"/>
          </ac:spMkLst>
        </pc:spChg>
        <pc:spChg chg="del mod">
          <ac:chgData name="Andy Neillie" userId="9ccd9c6a57b07ba8" providerId="LiveId" clId="{5B360D31-954A-C24F-8387-A0DE9B46F135}" dt="2020-03-04T23:19:02.279" v="3088" actId="478"/>
          <ac:spMkLst>
            <pc:docMk/>
            <pc:sldMk cId="302790503" sldId="424"/>
            <ac:spMk id="8" creationId="{00000000-0000-0000-0000-000000000000}"/>
          </ac:spMkLst>
        </pc:spChg>
        <pc:spChg chg="mod">
          <ac:chgData name="Andy Neillie" userId="9ccd9c6a57b07ba8" providerId="LiveId" clId="{5B360D31-954A-C24F-8387-A0DE9B46F135}" dt="2020-03-04T23:40:42.124" v="3163"/>
          <ac:spMkLst>
            <pc:docMk/>
            <pc:sldMk cId="302790503" sldId="424"/>
            <ac:spMk id="9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3-04T23:18:58.493" v="3087" actId="478"/>
          <ac:spMkLst>
            <pc:docMk/>
            <pc:sldMk cId="302790503" sldId="424"/>
            <ac:spMk id="10" creationId="{A4E8B53A-1A4C-AF41-9CB6-F2A92C455563}"/>
          </ac:spMkLst>
        </pc:s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13" creationId="{E0FB1FA6-9339-DB43-AB22-1BFA03219BC5}"/>
          </ac:grpSpMkLst>
        </pc:grpChg>
        <pc:grpChg chg="add del mod">
          <ac:chgData name="Andy Neillie" userId="9ccd9c6a57b07ba8" providerId="LiveId" clId="{5B360D31-954A-C24F-8387-A0DE9B46F135}" dt="2020-03-04T23:12:31.785" v="2731" actId="165"/>
          <ac:grpSpMkLst>
            <pc:docMk/>
            <pc:sldMk cId="302790503" sldId="424"/>
            <ac:grpSpMk id="14" creationId="{C82B7694-3508-7142-AF31-A83ABEA61905}"/>
          </ac:grpSpMkLst>
        </pc:grpChg>
        <pc:grpChg chg="del">
          <ac:chgData name="Andy Neillie" userId="9ccd9c6a57b07ba8" providerId="LiveId" clId="{5B360D31-954A-C24F-8387-A0DE9B46F135}" dt="2020-03-04T23:03:17.790" v="2396" actId="165"/>
          <ac:grpSpMkLst>
            <pc:docMk/>
            <pc:sldMk cId="302790503" sldId="424"/>
            <ac:grpSpMk id="18" creationId="{00000000-0000-0000-0000-000000000000}"/>
          </ac:grpSpMkLst>
        </pc:gr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21" creationId="{90B78C8B-D8C2-E741-BA42-C2EF15F546CF}"/>
          </ac:grpSpMkLst>
        </pc:gr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25" creationId="{BC810F69-60C1-FA4D-967B-F555525C75D5}"/>
          </ac:grpSpMkLst>
        </pc:gr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29" creationId="{F0021393-8E9F-3E40-80FF-D0F0D55466DD}"/>
          </ac:grpSpMkLst>
        </pc:gr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33" creationId="{0FE70FAD-6F4B-A343-A33C-4EA014288D5C}"/>
          </ac:grpSpMkLst>
        </pc:gr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37" creationId="{91BCB22F-1DA6-4341-811C-E59F50C4EBD3}"/>
          </ac:grpSpMkLst>
        </pc:grpChg>
        <pc:grpChg chg="add mod topLvl">
          <ac:chgData name="Andy Neillie" userId="9ccd9c6a57b07ba8" providerId="LiveId" clId="{5B360D31-954A-C24F-8387-A0DE9B46F135}" dt="2020-03-04T23:12:48.179" v="2732" actId="164"/>
          <ac:grpSpMkLst>
            <pc:docMk/>
            <pc:sldMk cId="302790503" sldId="424"/>
            <ac:grpSpMk id="41" creationId="{3C9F807E-80A3-514F-BFEC-329D970870EA}"/>
          </ac:grpSpMkLst>
        </pc:grpChg>
        <pc:grpChg chg="add mod">
          <ac:chgData name="Andy Neillie" userId="9ccd9c6a57b07ba8" providerId="LiveId" clId="{5B360D31-954A-C24F-8387-A0DE9B46F135}" dt="2020-03-04T23:13:46.837" v="2750" actId="164"/>
          <ac:grpSpMkLst>
            <pc:docMk/>
            <pc:sldMk cId="302790503" sldId="424"/>
            <ac:grpSpMk id="45" creationId="{D7144301-4B4A-524D-925E-A0D1B4F71861}"/>
          </ac:grpSpMkLst>
        </pc:grpChg>
        <pc:grpChg chg="add mod">
          <ac:chgData name="Andy Neillie" userId="9ccd9c6a57b07ba8" providerId="LiveId" clId="{5B360D31-954A-C24F-8387-A0DE9B46F135}" dt="2020-03-04T23:13:46.837" v="2750" actId="164"/>
          <ac:grpSpMkLst>
            <pc:docMk/>
            <pc:sldMk cId="302790503" sldId="424"/>
            <ac:grpSpMk id="46" creationId="{0F507849-1CEC-3E40-85DC-9FA0FC56A238}"/>
          </ac:grpSpMkLst>
        </pc:grpChg>
        <pc:grpChg chg="del mod">
          <ac:chgData name="Andy Neillie" userId="9ccd9c6a57b07ba8" providerId="LiveId" clId="{5B360D31-954A-C24F-8387-A0DE9B46F135}" dt="2020-03-04T23:13:31.852" v="2749" actId="478"/>
          <ac:grpSpMkLst>
            <pc:docMk/>
            <pc:sldMk cId="302790503" sldId="424"/>
            <ac:grpSpMk id="48" creationId="{0565E40D-7E48-5A4A-BFD9-54A3F1548CAA}"/>
          </ac:grpSpMkLst>
        </pc:grpChg>
        <pc:grpChg chg="mod">
          <ac:chgData name="Andy Neillie" userId="9ccd9c6a57b07ba8" providerId="LiveId" clId="{5B360D31-954A-C24F-8387-A0DE9B46F135}" dt="2020-03-04T23:12:53.072" v="2733"/>
          <ac:grpSpMkLst>
            <pc:docMk/>
            <pc:sldMk cId="302790503" sldId="424"/>
            <ac:grpSpMk id="49" creationId="{7F91DB1D-4739-0145-AC18-ECCB15126E87}"/>
          </ac:grpSpMkLst>
        </pc:grpChg>
        <pc:grpChg chg="mod">
          <ac:chgData name="Andy Neillie" userId="9ccd9c6a57b07ba8" providerId="LiveId" clId="{5B360D31-954A-C24F-8387-A0DE9B46F135}" dt="2020-03-04T23:12:53.072" v="2733"/>
          <ac:grpSpMkLst>
            <pc:docMk/>
            <pc:sldMk cId="302790503" sldId="424"/>
            <ac:grpSpMk id="50" creationId="{61C064BC-534C-D848-8686-39688FC6D2BA}"/>
          </ac:grpSpMkLst>
        </pc:grpChg>
        <pc:grpChg chg="mod">
          <ac:chgData name="Andy Neillie" userId="9ccd9c6a57b07ba8" providerId="LiveId" clId="{5B360D31-954A-C24F-8387-A0DE9B46F135}" dt="2020-03-04T23:12:53.072" v="2733"/>
          <ac:grpSpMkLst>
            <pc:docMk/>
            <pc:sldMk cId="302790503" sldId="424"/>
            <ac:grpSpMk id="51" creationId="{A4FB0B2D-F5C8-B040-8C80-4BC098F59D31}"/>
          </ac:grpSpMkLst>
        </pc:grpChg>
        <pc:grpChg chg="mod">
          <ac:chgData name="Andy Neillie" userId="9ccd9c6a57b07ba8" providerId="LiveId" clId="{5B360D31-954A-C24F-8387-A0DE9B46F135}" dt="2020-03-04T23:12:53.072" v="2733"/>
          <ac:grpSpMkLst>
            <pc:docMk/>
            <pc:sldMk cId="302790503" sldId="424"/>
            <ac:grpSpMk id="52" creationId="{9510007E-4421-7848-942B-57DCD9C4F925}"/>
          </ac:grpSpMkLst>
        </pc:grpChg>
        <pc:grpChg chg="mod">
          <ac:chgData name="Andy Neillie" userId="9ccd9c6a57b07ba8" providerId="LiveId" clId="{5B360D31-954A-C24F-8387-A0DE9B46F135}" dt="2020-03-04T23:12:53.072" v="2733"/>
          <ac:grpSpMkLst>
            <pc:docMk/>
            <pc:sldMk cId="302790503" sldId="424"/>
            <ac:grpSpMk id="53" creationId="{4B1BF6A3-E721-AF4C-8D60-BDA231068F48}"/>
          </ac:grpSpMkLst>
        </pc:grpChg>
        <pc:grpChg chg="mod">
          <ac:chgData name="Andy Neillie" userId="9ccd9c6a57b07ba8" providerId="LiveId" clId="{5B360D31-954A-C24F-8387-A0DE9B46F135}" dt="2020-03-04T23:12:53.072" v="2733"/>
          <ac:grpSpMkLst>
            <pc:docMk/>
            <pc:sldMk cId="302790503" sldId="424"/>
            <ac:grpSpMk id="54" creationId="{AF599A84-E06D-0A4E-9155-137244000919}"/>
          </ac:grpSpMkLst>
        </pc:grpChg>
        <pc:grpChg chg="add mod">
          <ac:chgData name="Andy Neillie" userId="9ccd9c6a57b07ba8" providerId="LiveId" clId="{5B360D31-954A-C24F-8387-A0DE9B46F135}" dt="2020-03-04T23:14:23.610" v="2795" actId="1035"/>
          <ac:grpSpMkLst>
            <pc:docMk/>
            <pc:sldMk cId="302790503" sldId="424"/>
            <ac:grpSpMk id="76" creationId="{E5865183-9C13-C743-981D-38AA13A0B8D9}"/>
          </ac:grpSpMkLst>
        </pc:grpChg>
        <pc:picChg chg="add mod topLvl">
          <ac:chgData name="Andy Neillie" userId="9ccd9c6a57b07ba8" providerId="LiveId" clId="{5B360D31-954A-C24F-8387-A0DE9B46F135}" dt="2020-03-04T23:12:48.179" v="2732" actId="164"/>
          <ac:picMkLst>
            <pc:docMk/>
            <pc:sldMk cId="302790503" sldId="424"/>
            <ac:picMk id="3" creationId="{50BF6B3A-960D-1842-BC6A-31B70F341F65}"/>
          </ac:picMkLst>
        </pc:picChg>
        <pc:picChg chg="del mod topLvl modCrop">
          <ac:chgData name="Andy Neillie" userId="9ccd9c6a57b07ba8" providerId="LiveId" clId="{5B360D31-954A-C24F-8387-A0DE9B46F135}" dt="2020-03-04T23:07:45.207" v="2428" actId="478"/>
          <ac:picMkLst>
            <pc:docMk/>
            <pc:sldMk cId="302790503" sldId="424"/>
            <ac:picMk id="7" creationId="{00000000-0000-0000-0000-000000000000}"/>
          </ac:picMkLst>
        </pc:picChg>
        <pc:picChg chg="del mod topLvl">
          <ac:chgData name="Andy Neillie" userId="9ccd9c6a57b07ba8" providerId="LiveId" clId="{5B360D31-954A-C24F-8387-A0DE9B46F135}" dt="2020-03-04T23:03:37.138" v="2401" actId="478"/>
          <ac:picMkLst>
            <pc:docMk/>
            <pc:sldMk cId="302790503" sldId="424"/>
            <ac:picMk id="15" creationId="{00000000-0000-0000-0000-000000000000}"/>
          </ac:picMkLst>
        </pc:picChg>
        <pc:picChg chg="del mod topLvl">
          <ac:chgData name="Andy Neillie" userId="9ccd9c6a57b07ba8" providerId="LiveId" clId="{5B360D31-954A-C24F-8387-A0DE9B46F135}" dt="2020-03-04T23:03:32.414" v="2399" actId="478"/>
          <ac:picMkLst>
            <pc:docMk/>
            <pc:sldMk cId="302790503" sldId="424"/>
            <ac:picMk id="16" creationId="{00000000-0000-0000-0000-000000000000}"/>
          </ac:picMkLst>
        </pc:picChg>
        <pc:picChg chg="del mod topLvl">
          <ac:chgData name="Andy Neillie" userId="9ccd9c6a57b07ba8" providerId="LiveId" clId="{5B360D31-954A-C24F-8387-A0DE9B46F135}" dt="2020-03-04T23:03:35.755" v="2400" actId="478"/>
          <ac:picMkLst>
            <pc:docMk/>
            <pc:sldMk cId="302790503" sldId="424"/>
            <ac:picMk id="17" creationId="{00000000-0000-0000-0000-000000000000}"/>
          </ac:picMkLst>
        </pc:picChg>
        <pc:picChg chg="mod modCrop">
          <ac:chgData name="Andy Neillie" userId="9ccd9c6a57b07ba8" providerId="LiveId" clId="{5B360D31-954A-C24F-8387-A0DE9B46F135}" dt="2020-03-04T23:13:09.071" v="2735" actId="732"/>
          <ac:picMkLst>
            <pc:docMk/>
            <pc:sldMk cId="302790503" sldId="424"/>
            <ac:picMk id="47" creationId="{AB1FC553-C048-8C48-8FDC-7EACA239CFF9}"/>
          </ac:picMkLst>
        </pc:picChg>
        <pc:cxnChg chg="add mod">
          <ac:chgData name="Andy Neillie" userId="9ccd9c6a57b07ba8" providerId="LiveId" clId="{5B360D31-954A-C24F-8387-A0DE9B46F135}" dt="2020-03-04T23:10:44.988" v="2485" actId="164"/>
          <ac:cxnSpMkLst>
            <pc:docMk/>
            <pc:sldMk cId="302790503" sldId="424"/>
            <ac:cxnSpMk id="5" creationId="{F378B024-81F0-D943-A54E-203EA8D633FF}"/>
          </ac:cxnSpMkLst>
        </pc:cxnChg>
        <pc:cxnChg chg="add mod">
          <ac:chgData name="Andy Neillie" userId="9ccd9c6a57b07ba8" providerId="LiveId" clId="{5B360D31-954A-C24F-8387-A0DE9B46F135}" dt="2020-03-04T23:10:44.988" v="2485" actId="164"/>
          <ac:cxnSpMkLst>
            <pc:docMk/>
            <pc:sldMk cId="302790503" sldId="424"/>
            <ac:cxnSpMk id="19" creationId="{048E07F8-58C7-054A-BE35-8BD53415D26E}"/>
          </ac:cxnSpMkLst>
        </pc:cxnChg>
        <pc:cxnChg chg="add mod">
          <ac:chgData name="Andy Neillie" userId="9ccd9c6a57b07ba8" providerId="LiveId" clId="{5B360D31-954A-C24F-8387-A0DE9B46F135}" dt="2020-03-04T23:10:44.988" v="2485" actId="164"/>
          <ac:cxnSpMkLst>
            <pc:docMk/>
            <pc:sldMk cId="302790503" sldId="424"/>
            <ac:cxnSpMk id="20" creationId="{D7CE2F26-F467-244D-9C91-15A215DA3E88}"/>
          </ac:cxnSpMkLst>
        </pc:cxnChg>
        <pc:cxnChg chg="del">
          <ac:chgData name="Andy Neillie" userId="9ccd9c6a57b07ba8" providerId="LiveId" clId="{5B360D31-954A-C24F-8387-A0DE9B46F135}" dt="2020-03-04T23:13:31.852" v="2749" actId="478"/>
          <ac:cxnSpMkLst>
            <pc:docMk/>
            <pc:sldMk cId="302790503" sldId="424"/>
            <ac:cxnSpMk id="73" creationId="{854F2EC1-1BEE-844C-83B7-12D6078E17C3}"/>
          </ac:cxnSpMkLst>
        </pc:cxnChg>
        <pc:cxnChg chg="del">
          <ac:chgData name="Andy Neillie" userId="9ccd9c6a57b07ba8" providerId="LiveId" clId="{5B360D31-954A-C24F-8387-A0DE9B46F135}" dt="2020-03-04T23:13:31.852" v="2749" actId="478"/>
          <ac:cxnSpMkLst>
            <pc:docMk/>
            <pc:sldMk cId="302790503" sldId="424"/>
            <ac:cxnSpMk id="74" creationId="{E398F9C5-5080-484E-A02F-F44CDF507CC3}"/>
          </ac:cxnSpMkLst>
        </pc:cxnChg>
        <pc:cxnChg chg="del">
          <ac:chgData name="Andy Neillie" userId="9ccd9c6a57b07ba8" providerId="LiveId" clId="{5B360D31-954A-C24F-8387-A0DE9B46F135}" dt="2020-03-04T23:13:31.852" v="2749" actId="478"/>
          <ac:cxnSpMkLst>
            <pc:docMk/>
            <pc:sldMk cId="302790503" sldId="424"/>
            <ac:cxnSpMk id="75" creationId="{549F400B-BFD1-534F-A612-BF015434EE45}"/>
          </ac:cxnSpMkLst>
        </pc:cxnChg>
      </pc:sldChg>
      <pc:sldChg chg="modSp del modTransition">
        <pc:chgData name="Andy Neillie" userId="9ccd9c6a57b07ba8" providerId="LiveId" clId="{5B360D31-954A-C24F-8387-A0DE9B46F135}" dt="2020-03-02T02:41:11.888" v="2257" actId="2696"/>
        <pc:sldMkLst>
          <pc:docMk/>
          <pc:sldMk cId="141095305" sldId="429"/>
        </pc:sldMkLst>
        <pc:spChg chg="mod">
          <ac:chgData name="Andy Neillie" userId="9ccd9c6a57b07ba8" providerId="LiveId" clId="{5B360D31-954A-C24F-8387-A0DE9B46F135}" dt="2020-02-23T02:39:45.135" v="36"/>
          <ac:spMkLst>
            <pc:docMk/>
            <pc:sldMk cId="141095305" sldId="429"/>
            <ac:spMk id="3" creationId="{00000000-0000-0000-0000-000000000000}"/>
          </ac:spMkLst>
        </pc:spChg>
      </pc:sldChg>
      <pc:sldChg chg="modSp modTransition">
        <pc:chgData name="Andy Neillie" userId="9ccd9c6a57b07ba8" providerId="LiveId" clId="{5B360D31-954A-C24F-8387-A0DE9B46F135}" dt="2020-03-04T23:40:42.124" v="3163"/>
        <pc:sldMkLst>
          <pc:docMk/>
          <pc:sldMk cId="2142455782" sldId="431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2142455782" sldId="431"/>
            <ac:spMk id="3" creationId="{00000000-0000-0000-0000-000000000000}"/>
          </ac:spMkLst>
        </pc:spChg>
      </pc:sldChg>
      <pc:sldChg chg="addSp delSp modSp modTransition">
        <pc:chgData name="Andy Neillie" userId="9ccd9c6a57b07ba8" providerId="LiveId" clId="{5B360D31-954A-C24F-8387-A0DE9B46F135}" dt="2020-02-23T03:56:41.257" v="966"/>
        <pc:sldMkLst>
          <pc:docMk/>
          <pc:sldMk cId="1259774775" sldId="433"/>
        </pc:sldMkLst>
        <pc:spChg chg="add del mod">
          <ac:chgData name="Andy Neillie" userId="9ccd9c6a57b07ba8" providerId="LiveId" clId="{5B360D31-954A-C24F-8387-A0DE9B46F135}" dt="2020-02-23T03:49:10.429" v="923"/>
          <ac:spMkLst>
            <pc:docMk/>
            <pc:sldMk cId="1259774775" sldId="433"/>
            <ac:spMk id="4" creationId="{1638E7D3-235B-BD40-BA6E-322021641CDC}"/>
          </ac:spMkLst>
        </pc:sp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267141034" sldId="434"/>
        </pc:sldMkLst>
      </pc:sldChg>
      <pc:sldChg chg="modSp del">
        <pc:chgData name="Andy Neillie" userId="9ccd9c6a57b07ba8" providerId="LiveId" clId="{5B360D31-954A-C24F-8387-A0DE9B46F135}" dt="2020-02-23T02:40:56.551" v="38" actId="2696"/>
        <pc:sldMkLst>
          <pc:docMk/>
          <pc:sldMk cId="982480908" sldId="435"/>
        </pc:sldMkLst>
        <pc:spChg chg="mod">
          <ac:chgData name="Andy Neillie" userId="9ccd9c6a57b07ba8" providerId="LiveId" clId="{5B360D31-954A-C24F-8387-A0DE9B46F135}" dt="2020-02-23T02:39:45.135" v="36"/>
          <ac:spMkLst>
            <pc:docMk/>
            <pc:sldMk cId="982480908" sldId="435"/>
            <ac:spMk id="3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982480908" sldId="435"/>
            <ac:spMk id="4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982480908" sldId="435"/>
            <ac:spMk id="5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982480908" sldId="435"/>
            <ac:spMk id="7" creationId="{00000000-0000-0000-0000-000000000000}"/>
          </ac:spMkLst>
        </pc:spChg>
      </pc:sldChg>
      <pc:sldChg chg="modSp del">
        <pc:chgData name="Andy Neillie" userId="9ccd9c6a57b07ba8" providerId="LiveId" clId="{5B360D31-954A-C24F-8387-A0DE9B46F135}" dt="2020-02-23T02:43:31.764" v="57" actId="2696"/>
        <pc:sldMkLst>
          <pc:docMk/>
          <pc:sldMk cId="1947128333" sldId="437"/>
        </pc:sldMkLst>
        <pc:spChg chg="mod">
          <ac:chgData name="Andy Neillie" userId="9ccd9c6a57b07ba8" providerId="LiveId" clId="{5B360D31-954A-C24F-8387-A0DE9B46F135}" dt="2020-02-23T02:39:45.135" v="36"/>
          <ac:spMkLst>
            <pc:docMk/>
            <pc:sldMk cId="1947128333" sldId="437"/>
            <ac:spMk id="3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1947128333" sldId="437"/>
            <ac:spMk id="4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1947128333" sldId="437"/>
            <ac:spMk id="5" creationId="{00000000-0000-0000-0000-000000000000}"/>
          </ac:spMkLst>
        </pc:spChg>
        <pc:spChg chg="mod">
          <ac:chgData name="Andy Neillie" userId="9ccd9c6a57b07ba8" providerId="LiveId" clId="{5B360D31-954A-C24F-8387-A0DE9B46F135}" dt="2020-02-23T02:39:45.135" v="36"/>
          <ac:spMkLst>
            <pc:docMk/>
            <pc:sldMk cId="1947128333" sldId="437"/>
            <ac:spMk id="7" creationId="{00000000-0000-0000-0000-000000000000}"/>
          </ac:spMkLst>
        </pc:sp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3731662944" sldId="438"/>
        </pc:sldMkLst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1595871988" sldId="439"/>
        </pc:sldMkLst>
      </pc:sldChg>
      <pc:sldChg chg="addSp delSp modSp modTransition">
        <pc:chgData name="Andy Neillie" userId="9ccd9c6a57b07ba8" providerId="LiveId" clId="{5B360D31-954A-C24F-8387-A0DE9B46F135}" dt="2020-03-02T01:44:25.910" v="1144" actId="20577"/>
        <pc:sldMkLst>
          <pc:docMk/>
          <pc:sldMk cId="1971679067" sldId="440"/>
        </pc:sldMkLst>
        <pc:spChg chg="add del mod">
          <ac:chgData name="Andy Neillie" userId="9ccd9c6a57b07ba8" providerId="LiveId" clId="{5B360D31-954A-C24F-8387-A0DE9B46F135}" dt="2020-02-23T02:44:15.511" v="60"/>
          <ac:spMkLst>
            <pc:docMk/>
            <pc:sldMk cId="1971679067" sldId="440"/>
            <ac:spMk id="2" creationId="{0517CD63-BCB7-5D4D-B359-074013A0A2BB}"/>
          </ac:spMkLst>
        </pc:spChg>
        <pc:spChg chg="mod">
          <ac:chgData name="Andy Neillie" userId="9ccd9c6a57b07ba8" providerId="LiveId" clId="{5B360D31-954A-C24F-8387-A0DE9B46F135}" dt="2020-03-02T01:44:25.910" v="1144" actId="20577"/>
          <ac:spMkLst>
            <pc:docMk/>
            <pc:sldMk cId="1971679067" sldId="440"/>
            <ac:spMk id="4" creationId="{3B5CAFFD-23E6-A142-85C0-C05DD74B8AB0}"/>
          </ac:spMkLst>
        </pc:spChg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2460872039" sldId="441"/>
        </pc:sldMkLst>
      </pc:sldChg>
      <pc:sldChg chg="modTransition">
        <pc:chgData name="Andy Neillie" userId="9ccd9c6a57b07ba8" providerId="LiveId" clId="{5B360D31-954A-C24F-8387-A0DE9B46F135}" dt="2020-02-23T03:56:41.257" v="966"/>
        <pc:sldMkLst>
          <pc:docMk/>
          <pc:sldMk cId="3274622028" sldId="442"/>
        </pc:sldMkLst>
      </pc:sldChg>
      <pc:sldChg chg="addSp delSp modSp modTransition">
        <pc:chgData name="Andy Neillie" userId="9ccd9c6a57b07ba8" providerId="LiveId" clId="{5B360D31-954A-C24F-8387-A0DE9B46F135}" dt="2020-03-02T02:45:58.602" v="2269" actId="20577"/>
        <pc:sldMkLst>
          <pc:docMk/>
          <pc:sldMk cId="2012886113" sldId="443"/>
        </pc:sldMkLst>
        <pc:spChg chg="add del mod">
          <ac:chgData name="Andy Neillie" userId="9ccd9c6a57b07ba8" providerId="LiveId" clId="{5B360D31-954A-C24F-8387-A0DE9B46F135}" dt="2020-03-02T02:23:15.447" v="1977"/>
          <ac:spMkLst>
            <pc:docMk/>
            <pc:sldMk cId="2012886113" sldId="443"/>
            <ac:spMk id="4" creationId="{CBFA815F-861A-8C4E-8ECA-EB255C0EB332}"/>
          </ac:spMkLst>
        </pc:spChg>
        <pc:spChg chg="add del mod">
          <ac:chgData name="Andy Neillie" userId="9ccd9c6a57b07ba8" providerId="LiveId" clId="{5B360D31-954A-C24F-8387-A0DE9B46F135}" dt="2020-03-02T02:45:54.082" v="2267"/>
          <ac:spMkLst>
            <pc:docMk/>
            <pc:sldMk cId="2012886113" sldId="443"/>
            <ac:spMk id="7" creationId="{C0820B28-849B-9040-A34E-861CB590AD2D}"/>
          </ac:spMkLst>
        </pc:spChg>
        <pc:spChg chg="mod">
          <ac:chgData name="Andy Neillie" userId="9ccd9c6a57b07ba8" providerId="LiveId" clId="{5B360D31-954A-C24F-8387-A0DE9B46F135}" dt="2020-03-02T02:45:16.328" v="2262" actId="2711"/>
          <ac:spMkLst>
            <pc:docMk/>
            <pc:sldMk cId="2012886113" sldId="443"/>
            <ac:spMk id="9" creationId="{78967BE0-2256-EC43-A5F6-6E31395784C3}"/>
          </ac:spMkLst>
        </pc:spChg>
        <pc:spChg chg="mod">
          <ac:chgData name="Andy Neillie" userId="9ccd9c6a57b07ba8" providerId="LiveId" clId="{5B360D31-954A-C24F-8387-A0DE9B46F135}" dt="2020-03-02T02:45:58.602" v="2269" actId="20577"/>
          <ac:spMkLst>
            <pc:docMk/>
            <pc:sldMk cId="2012886113" sldId="443"/>
            <ac:spMk id="10" creationId="{C42FCC93-72F1-B042-81AC-F51BBC8C80DD}"/>
          </ac:spMkLst>
        </pc:spChg>
        <pc:spChg chg="add del mod">
          <ac:chgData name="Andy Neillie" userId="9ccd9c6a57b07ba8" providerId="LiveId" clId="{5B360D31-954A-C24F-8387-A0DE9B46F135}" dt="2020-02-23T04:00:04.231" v="985"/>
          <ac:spMkLst>
            <pc:docMk/>
            <pc:sldMk cId="2012886113" sldId="443"/>
            <ac:spMk id="12" creationId="{FFEDF653-77F3-DA46-80E4-23AADEEC9B15}"/>
          </ac:spMkLst>
        </pc:spChg>
        <pc:picChg chg="add del mod modCrop">
          <ac:chgData name="Andy Neillie" userId="9ccd9c6a57b07ba8" providerId="LiveId" clId="{5B360D31-954A-C24F-8387-A0DE9B46F135}" dt="2020-03-02T02:22:45.024" v="1971" actId="478"/>
          <ac:picMkLst>
            <pc:docMk/>
            <pc:sldMk cId="2012886113" sldId="443"/>
            <ac:picMk id="6" creationId="{2604DFF1-7741-1641-B547-219AFEABA903}"/>
          </ac:picMkLst>
        </pc:picChg>
        <pc:picChg chg="del">
          <ac:chgData name="Andy Neillie" userId="9ccd9c6a57b07ba8" providerId="LiveId" clId="{5B360D31-954A-C24F-8387-A0DE9B46F135}" dt="2020-02-23T03:30:53.378" v="854" actId="478"/>
          <ac:picMkLst>
            <pc:docMk/>
            <pc:sldMk cId="2012886113" sldId="443"/>
            <ac:picMk id="7" creationId="{0D0C3541-2CBD-A940-8D40-C65AC9A66390}"/>
          </ac:picMkLst>
        </pc:picChg>
        <pc:picChg chg="add del mod">
          <ac:chgData name="Andy Neillie" userId="9ccd9c6a57b07ba8" providerId="LiveId" clId="{5B360D31-954A-C24F-8387-A0DE9B46F135}" dt="2020-03-02T02:22:47.385" v="1972" actId="478"/>
          <ac:picMkLst>
            <pc:docMk/>
            <pc:sldMk cId="2012886113" sldId="443"/>
            <ac:picMk id="8" creationId="{F0BDE957-B6D6-6A48-851D-63BAEFD9E0CF}"/>
          </ac:picMkLst>
        </pc:picChg>
        <pc:picChg chg="add mod modCrop">
          <ac:chgData name="Andy Neillie" userId="9ccd9c6a57b07ba8" providerId="LiveId" clId="{5B360D31-954A-C24F-8387-A0DE9B46F135}" dt="2020-03-02T02:22:53.823" v="1973" actId="1076"/>
          <ac:picMkLst>
            <pc:docMk/>
            <pc:sldMk cId="2012886113" sldId="443"/>
            <ac:picMk id="11" creationId="{BDD84406-8CF7-044D-B0BA-5778EA6590AC}"/>
          </ac:picMkLst>
        </pc:picChg>
      </pc:sldChg>
      <pc:sldChg chg="addSp delSp modSp modTransition">
        <pc:chgData name="Andy Neillie" userId="9ccd9c6a57b07ba8" providerId="LiveId" clId="{5B360D31-954A-C24F-8387-A0DE9B46F135}" dt="2020-03-02T02:25:38.980" v="2041" actId="313"/>
        <pc:sldMkLst>
          <pc:docMk/>
          <pc:sldMk cId="865487842" sldId="470"/>
        </pc:sldMkLst>
        <pc:spChg chg="mod">
          <ac:chgData name="Andy Neillie" userId="9ccd9c6a57b07ba8" providerId="LiveId" clId="{5B360D31-954A-C24F-8387-A0DE9B46F135}" dt="2020-03-02T02:25:38.980" v="2041" actId="313"/>
          <ac:spMkLst>
            <pc:docMk/>
            <pc:sldMk cId="865487842" sldId="470"/>
            <ac:spMk id="3" creationId="{00000000-0000-0000-0000-000000000000}"/>
          </ac:spMkLst>
        </pc:spChg>
        <pc:spChg chg="mod">
          <ac:chgData name="Andy Neillie" userId="9ccd9c6a57b07ba8" providerId="LiveId" clId="{5B360D31-954A-C24F-8387-A0DE9B46F135}" dt="2020-02-23T04:01:13.964" v="995" actId="1076"/>
          <ac:spMkLst>
            <pc:docMk/>
            <pc:sldMk cId="865487842" sldId="470"/>
            <ac:spMk id="44" creationId="{9A282162-A23C-3F47-8EB5-BE2AB3E4F51B}"/>
          </ac:spMkLst>
        </pc:spChg>
        <pc:picChg chg="add del mod modCrop">
          <ac:chgData name="Andy Neillie" userId="9ccd9c6a57b07ba8" providerId="LiveId" clId="{5B360D31-954A-C24F-8387-A0DE9B46F135}" dt="2020-02-23T03:59:54.815" v="981" actId="478"/>
          <ac:picMkLst>
            <pc:docMk/>
            <pc:sldMk cId="865487842" sldId="470"/>
            <ac:picMk id="6" creationId="{8787EC81-38FA-DC47-A9C0-23D9730853A1}"/>
          </ac:picMkLst>
        </pc:picChg>
        <pc:picChg chg="del">
          <ac:chgData name="Andy Neillie" userId="9ccd9c6a57b07ba8" providerId="LiveId" clId="{5B360D31-954A-C24F-8387-A0DE9B46F135}" dt="2020-02-23T03:30:40.946" v="841" actId="478"/>
          <ac:picMkLst>
            <pc:docMk/>
            <pc:sldMk cId="865487842" sldId="470"/>
            <ac:picMk id="8" creationId="{BF10EDFB-3BEC-9849-9BAB-B2456339C177}"/>
          </ac:picMkLst>
        </pc:picChg>
        <pc:picChg chg="add del mod">
          <ac:chgData name="Andy Neillie" userId="9ccd9c6a57b07ba8" providerId="LiveId" clId="{5B360D31-954A-C24F-8387-A0DE9B46F135}" dt="2020-03-02T02:23:47.804" v="1980" actId="478"/>
          <ac:picMkLst>
            <pc:docMk/>
            <pc:sldMk cId="865487842" sldId="470"/>
            <ac:picMk id="10" creationId="{45F2E3D8-21A8-0C48-B488-9D2BF216C925}"/>
          </ac:picMkLst>
        </pc:picChg>
        <pc:picChg chg="add">
          <ac:chgData name="Andy Neillie" userId="9ccd9c6a57b07ba8" providerId="LiveId" clId="{5B360D31-954A-C24F-8387-A0DE9B46F135}" dt="2020-03-02T02:23:45.136" v="1979"/>
          <ac:picMkLst>
            <pc:docMk/>
            <pc:sldMk cId="865487842" sldId="470"/>
            <ac:picMk id="11" creationId="{05848BEC-7808-9B46-9B1D-8488BCF0D01E}"/>
          </ac:picMkLst>
        </pc:picChg>
        <pc:picChg chg="add del">
          <ac:chgData name="Andy Neillie" userId="9ccd9c6a57b07ba8" providerId="LiveId" clId="{5B360D31-954A-C24F-8387-A0DE9B46F135}" dt="2020-02-23T04:01:08.832" v="993" actId="478"/>
          <ac:picMkLst>
            <pc:docMk/>
            <pc:sldMk cId="865487842" sldId="470"/>
            <ac:picMk id="11" creationId="{527F863E-3BD8-F240-AF1D-4D1479A12DB7}"/>
          </ac:picMkLst>
        </pc:picChg>
        <pc:picChg chg="add del">
          <ac:chgData name="Andy Neillie" userId="9ccd9c6a57b07ba8" providerId="LiveId" clId="{5B360D31-954A-C24F-8387-A0DE9B46F135}" dt="2020-03-02T02:23:43.417" v="1978" actId="478"/>
          <ac:picMkLst>
            <pc:docMk/>
            <pc:sldMk cId="865487842" sldId="470"/>
            <ac:picMk id="12" creationId="{5C0E9081-9930-B942-AD70-674AC66E7719}"/>
          </ac:picMkLst>
        </pc:picChg>
      </pc:sldChg>
      <pc:sldChg chg="addSp delSp modSp del modTransition">
        <pc:chgData name="Andy Neillie" userId="9ccd9c6a57b07ba8" providerId="LiveId" clId="{5B360D31-954A-C24F-8387-A0DE9B46F135}" dt="2020-03-06T14:31:02.645" v="3175" actId="2696"/>
        <pc:sldMkLst>
          <pc:docMk/>
          <pc:sldMk cId="3453399022" sldId="471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3453399022" sldId="471"/>
            <ac:spMk id="3" creationId="{00000000-0000-0000-0000-000000000000}"/>
          </ac:spMkLst>
        </pc:spChg>
        <pc:picChg chg="del">
          <ac:chgData name="Andy Neillie" userId="9ccd9c6a57b07ba8" providerId="LiveId" clId="{5B360D31-954A-C24F-8387-A0DE9B46F135}" dt="2020-02-23T03:30:34.013" v="839" actId="478"/>
          <ac:picMkLst>
            <pc:docMk/>
            <pc:sldMk cId="3453399022" sldId="471"/>
            <ac:picMk id="7" creationId="{65ADD23E-5140-3048-92A7-C9B621B8AB71}"/>
          </ac:picMkLst>
        </pc:picChg>
        <pc:picChg chg="add">
          <ac:chgData name="Andy Neillie" userId="9ccd9c6a57b07ba8" providerId="LiveId" clId="{5B360D31-954A-C24F-8387-A0DE9B46F135}" dt="2020-03-02T02:25:49.021" v="2043"/>
          <ac:picMkLst>
            <pc:docMk/>
            <pc:sldMk cId="3453399022" sldId="471"/>
            <ac:picMk id="7" creationId="{A916D214-B091-9A4A-9806-2F45A23D2616}"/>
          </ac:picMkLst>
        </pc:picChg>
        <pc:picChg chg="add del">
          <ac:chgData name="Andy Neillie" userId="9ccd9c6a57b07ba8" providerId="LiveId" clId="{5B360D31-954A-C24F-8387-A0DE9B46F135}" dt="2020-02-23T03:51:28.015" v="941" actId="478"/>
          <ac:picMkLst>
            <pc:docMk/>
            <pc:sldMk cId="3453399022" sldId="471"/>
            <ac:picMk id="8" creationId="{65F3816C-6C55-F941-BF48-AB4BB8815B0E}"/>
          </ac:picMkLst>
        </pc:picChg>
        <pc:picChg chg="add del">
          <ac:chgData name="Andy Neillie" userId="9ccd9c6a57b07ba8" providerId="LiveId" clId="{5B360D31-954A-C24F-8387-A0DE9B46F135}" dt="2020-02-23T04:00:06.282" v="986" actId="478"/>
          <ac:picMkLst>
            <pc:docMk/>
            <pc:sldMk cId="3453399022" sldId="471"/>
            <ac:picMk id="9" creationId="{2FD81279-532D-494C-A093-7CFCEB033FF6}"/>
          </ac:picMkLst>
        </pc:picChg>
        <pc:picChg chg="add del">
          <ac:chgData name="Andy Neillie" userId="9ccd9c6a57b07ba8" providerId="LiveId" clId="{5B360D31-954A-C24F-8387-A0DE9B46F135}" dt="2020-02-23T04:01:17.563" v="996" actId="478"/>
          <ac:picMkLst>
            <pc:docMk/>
            <pc:sldMk cId="3453399022" sldId="471"/>
            <ac:picMk id="10" creationId="{0F48B002-EB8D-7241-9BDD-2BB7CD45AC11}"/>
          </ac:picMkLst>
        </pc:picChg>
        <pc:picChg chg="add del">
          <ac:chgData name="Andy Neillie" userId="9ccd9c6a57b07ba8" providerId="LiveId" clId="{5B360D31-954A-C24F-8387-A0DE9B46F135}" dt="2020-03-02T02:25:48.104" v="2042" actId="478"/>
          <ac:picMkLst>
            <pc:docMk/>
            <pc:sldMk cId="3453399022" sldId="471"/>
            <ac:picMk id="11" creationId="{E3A03D6E-276F-914B-BDF0-566F9B83382E}"/>
          </ac:picMkLst>
        </pc:picChg>
      </pc:sldChg>
      <pc:sldChg chg="addSp delSp modSp modTransition">
        <pc:chgData name="Andy Neillie" userId="9ccd9c6a57b07ba8" providerId="LiveId" clId="{5B360D31-954A-C24F-8387-A0DE9B46F135}" dt="2020-03-02T02:51:04.550" v="2284" actId="478"/>
        <pc:sldMkLst>
          <pc:docMk/>
          <pc:sldMk cId="106162291" sldId="472"/>
        </pc:sldMkLst>
        <pc:spChg chg="add del mod">
          <ac:chgData name="Andy Neillie" userId="9ccd9c6a57b07ba8" providerId="LiveId" clId="{5B360D31-954A-C24F-8387-A0DE9B46F135}" dt="2020-02-23T03:28:06.815" v="814"/>
          <ac:spMkLst>
            <pc:docMk/>
            <pc:sldMk cId="106162291" sldId="472"/>
            <ac:spMk id="4" creationId="{0E861873-5B66-854F-9F43-A435BC7EC857}"/>
          </ac:spMkLst>
        </pc:spChg>
        <pc:spChg chg="add del mod">
          <ac:chgData name="Andy Neillie" userId="9ccd9c6a57b07ba8" providerId="LiveId" clId="{5B360D31-954A-C24F-8387-A0DE9B46F135}" dt="2020-02-23T03:29:25.186" v="835"/>
          <ac:spMkLst>
            <pc:docMk/>
            <pc:sldMk cId="106162291" sldId="472"/>
            <ac:spMk id="11" creationId="{2B6A2D76-9698-6C4D-9775-86E994CF2007}"/>
          </ac:spMkLst>
        </pc:spChg>
        <pc:spChg chg="add del mod">
          <ac:chgData name="Andy Neillie" userId="9ccd9c6a57b07ba8" providerId="LiveId" clId="{5B360D31-954A-C24F-8387-A0DE9B46F135}" dt="2020-02-23T03:30:32.037" v="838"/>
          <ac:spMkLst>
            <pc:docMk/>
            <pc:sldMk cId="106162291" sldId="472"/>
            <ac:spMk id="12" creationId="{296DF673-9D43-B54E-8D87-A61810596E59}"/>
          </ac:spMkLst>
        </pc:spChg>
        <pc:picChg chg="del mod">
          <ac:chgData name="Andy Neillie" userId="9ccd9c6a57b07ba8" providerId="LiveId" clId="{5B360D31-954A-C24F-8387-A0DE9B46F135}" dt="2020-03-02T02:51:04.550" v="2284" actId="478"/>
          <ac:picMkLst>
            <pc:docMk/>
            <pc:sldMk cId="106162291" sldId="472"/>
            <ac:picMk id="9" creationId="{6ADFB826-DB0D-704F-AA90-EDD5CE08AF08}"/>
          </ac:picMkLst>
        </pc:picChg>
        <pc:picChg chg="add del mod modCrop">
          <ac:chgData name="Andy Neillie" userId="9ccd9c6a57b07ba8" providerId="LiveId" clId="{5B360D31-954A-C24F-8387-A0DE9B46F135}" dt="2020-02-23T03:51:32.886" v="943" actId="478"/>
          <ac:picMkLst>
            <pc:docMk/>
            <pc:sldMk cId="106162291" sldId="472"/>
            <ac:picMk id="10" creationId="{5CD916E9-CD7C-044E-AD78-68EB8B624C27}"/>
          </ac:picMkLst>
        </pc:picChg>
        <pc:picChg chg="add">
          <ac:chgData name="Andy Neillie" userId="9ccd9c6a57b07ba8" providerId="LiveId" clId="{5B360D31-954A-C24F-8387-A0DE9B46F135}" dt="2020-03-02T02:26:24.191" v="2045"/>
          <ac:picMkLst>
            <pc:docMk/>
            <pc:sldMk cId="106162291" sldId="472"/>
            <ac:picMk id="10" creationId="{7947993F-A7C3-CA46-9CD3-C7F977AB160B}"/>
          </ac:picMkLst>
        </pc:picChg>
        <pc:picChg chg="add del">
          <ac:chgData name="Andy Neillie" userId="9ccd9c6a57b07ba8" providerId="LiveId" clId="{5B360D31-954A-C24F-8387-A0DE9B46F135}" dt="2020-02-23T04:00:13.355" v="988" actId="478"/>
          <ac:picMkLst>
            <pc:docMk/>
            <pc:sldMk cId="106162291" sldId="472"/>
            <ac:picMk id="13" creationId="{34D82FE8-929C-B649-969E-DFE9A3CAFEF0}"/>
          </ac:picMkLst>
        </pc:picChg>
        <pc:picChg chg="add del">
          <ac:chgData name="Andy Neillie" userId="9ccd9c6a57b07ba8" providerId="LiveId" clId="{5B360D31-954A-C24F-8387-A0DE9B46F135}" dt="2020-02-23T04:01:21.634" v="998" actId="478"/>
          <ac:picMkLst>
            <pc:docMk/>
            <pc:sldMk cId="106162291" sldId="472"/>
            <ac:picMk id="14" creationId="{42E1BBFA-5018-434A-82DE-8CD706EC5B60}"/>
          </ac:picMkLst>
        </pc:picChg>
        <pc:picChg chg="add del">
          <ac:chgData name="Andy Neillie" userId="9ccd9c6a57b07ba8" providerId="LiveId" clId="{5B360D31-954A-C24F-8387-A0DE9B46F135}" dt="2020-03-02T02:26:23.172" v="2044" actId="478"/>
          <ac:picMkLst>
            <pc:docMk/>
            <pc:sldMk cId="106162291" sldId="472"/>
            <ac:picMk id="15" creationId="{E6B78867-4D04-6745-931E-C11A51462454}"/>
          </ac:picMkLst>
        </pc:picChg>
      </pc:sldChg>
      <pc:sldChg chg="addSp modSp add modTransition">
        <pc:chgData name="Andy Neillie" userId="9ccd9c6a57b07ba8" providerId="LiveId" clId="{5B360D31-954A-C24F-8387-A0DE9B46F135}" dt="2020-03-02T02:44:33.718" v="2260" actId="20577"/>
        <pc:sldMkLst>
          <pc:docMk/>
          <pc:sldMk cId="1673863422" sldId="473"/>
        </pc:sldMkLst>
        <pc:spChg chg="add mod">
          <ac:chgData name="Andy Neillie" userId="9ccd9c6a57b07ba8" providerId="LiveId" clId="{5B360D31-954A-C24F-8387-A0DE9B46F135}" dt="2020-02-23T04:03:37.592" v="1006" actId="767"/>
          <ac:spMkLst>
            <pc:docMk/>
            <pc:sldMk cId="1673863422" sldId="473"/>
            <ac:spMk id="2" creationId="{016E6EBB-FE51-5D4E-B010-21470C1181A0}"/>
          </ac:spMkLst>
        </pc:spChg>
        <pc:spChg chg="mod">
          <ac:chgData name="Andy Neillie" userId="9ccd9c6a57b07ba8" providerId="LiveId" clId="{5B360D31-954A-C24F-8387-A0DE9B46F135}" dt="2020-03-02T02:44:33.718" v="2260" actId="20577"/>
          <ac:spMkLst>
            <pc:docMk/>
            <pc:sldMk cId="1673863422" sldId="473"/>
            <ac:spMk id="3" creationId="{00000000-0000-0000-0000-000000000000}"/>
          </ac:spMkLst>
        </pc:spChg>
      </pc:sldChg>
      <pc:sldChg chg="add modTransition">
        <pc:chgData name="Andy Neillie" userId="9ccd9c6a57b07ba8" providerId="LiveId" clId="{5B360D31-954A-C24F-8387-A0DE9B46F135}" dt="2020-02-23T03:56:41.257" v="966"/>
        <pc:sldMkLst>
          <pc:docMk/>
          <pc:sldMk cId="958184752" sldId="474"/>
        </pc:sldMkLst>
      </pc:sldChg>
      <pc:sldChg chg="addSp delSp modSp add modTransition">
        <pc:chgData name="Andy Neillie" userId="9ccd9c6a57b07ba8" providerId="LiveId" clId="{5B360D31-954A-C24F-8387-A0DE9B46F135}" dt="2020-03-04T23:25:30.352" v="3162" actId="20577"/>
        <pc:sldMkLst>
          <pc:docMk/>
          <pc:sldMk cId="3801233384" sldId="475"/>
        </pc:sldMkLst>
        <pc:spChg chg="mod">
          <ac:chgData name="Andy Neillie" userId="9ccd9c6a57b07ba8" providerId="LiveId" clId="{5B360D31-954A-C24F-8387-A0DE9B46F135}" dt="2020-02-23T02:44:23.048" v="89" actId="20577"/>
          <ac:spMkLst>
            <pc:docMk/>
            <pc:sldMk cId="3801233384" sldId="475"/>
            <ac:spMk id="2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3-04T23:25:30.352" v="3162" actId="20577"/>
          <ac:spMkLst>
            <pc:docMk/>
            <pc:sldMk cId="3801233384" sldId="475"/>
            <ac:spMk id="3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2-23T02:46:32.355" v="109" actId="478"/>
          <ac:spMkLst>
            <pc:docMk/>
            <pc:sldMk cId="3801233384" sldId="475"/>
            <ac:spMk id="7" creationId="{F3EC10F0-6AB9-9045-92A4-29FAA90E09E8}"/>
          </ac:spMkLst>
        </pc:spChg>
      </pc:sldChg>
      <pc:sldChg chg="addSp delSp modSp add modTransition">
        <pc:chgData name="Andy Neillie" userId="9ccd9c6a57b07ba8" providerId="LiveId" clId="{5B360D31-954A-C24F-8387-A0DE9B46F135}" dt="2020-03-02T02:47:38.419" v="2274" actId="1076"/>
        <pc:sldMkLst>
          <pc:docMk/>
          <pc:sldMk cId="1156298722" sldId="476"/>
        </pc:sldMkLst>
        <pc:spChg chg="mod">
          <ac:chgData name="Andy Neillie" userId="9ccd9c6a57b07ba8" providerId="LiveId" clId="{5B360D31-954A-C24F-8387-A0DE9B46F135}" dt="2020-02-23T02:58:32.002" v="232" actId="20577"/>
          <ac:spMkLst>
            <pc:docMk/>
            <pc:sldMk cId="1156298722" sldId="476"/>
            <ac:spMk id="2" creationId="{00000000-0000-0000-0000-000000000000}"/>
          </ac:spMkLst>
        </pc:spChg>
        <pc:spChg chg="mod">
          <ac:chgData name="Andy Neillie" userId="9ccd9c6a57b07ba8" providerId="LiveId" clId="{5B360D31-954A-C24F-8387-A0DE9B46F135}" dt="2020-03-02T01:53:40.950" v="1346" actId="20577"/>
          <ac:spMkLst>
            <pc:docMk/>
            <pc:sldMk cId="1156298722" sldId="476"/>
            <ac:spMk id="3" creationId="{00000000-0000-0000-0000-000000000000}"/>
          </ac:spMkLst>
        </pc:spChg>
        <pc:spChg chg="add mod">
          <ac:chgData name="Andy Neillie" userId="9ccd9c6a57b07ba8" providerId="LiveId" clId="{5B360D31-954A-C24F-8387-A0DE9B46F135}" dt="2020-03-02T02:47:38.419" v="2274" actId="1076"/>
          <ac:spMkLst>
            <pc:docMk/>
            <pc:sldMk cId="1156298722" sldId="476"/>
            <ac:spMk id="7" creationId="{A1EBAF0E-908F-2A44-AD7B-BE63CEC061F5}"/>
          </ac:spMkLst>
        </pc:spChg>
        <pc:spChg chg="del">
          <ac:chgData name="Andy Neillie" userId="9ccd9c6a57b07ba8" providerId="LiveId" clId="{5B360D31-954A-C24F-8387-A0DE9B46F135}" dt="2020-02-23T03:02:44.596" v="554" actId="478"/>
          <ac:spMkLst>
            <pc:docMk/>
            <pc:sldMk cId="1156298722" sldId="476"/>
            <ac:spMk id="8" creationId="{00000000-0000-0000-0000-000000000000}"/>
          </ac:spMkLst>
        </pc:spChg>
        <pc:spChg chg="add del mod">
          <ac:chgData name="Andy Neillie" userId="9ccd9c6a57b07ba8" providerId="LiveId" clId="{5B360D31-954A-C24F-8387-A0DE9B46F135}" dt="2020-02-23T03:03:46.042" v="566" actId="478"/>
          <ac:spMkLst>
            <pc:docMk/>
            <pc:sldMk cId="1156298722" sldId="476"/>
            <ac:spMk id="9" creationId="{B8BA1C72-22C3-3E4F-80AB-69E209DFEAA8}"/>
          </ac:spMkLst>
        </pc:spChg>
        <pc:spChg chg="add del mod">
          <ac:chgData name="Andy Neillie" userId="9ccd9c6a57b07ba8" providerId="LiveId" clId="{5B360D31-954A-C24F-8387-A0DE9B46F135}" dt="2020-02-23T03:03:48.102" v="567" actId="478"/>
          <ac:spMkLst>
            <pc:docMk/>
            <pc:sldMk cId="1156298722" sldId="476"/>
            <ac:spMk id="10" creationId="{F867C0C1-4BF0-4A49-9766-FA2CBD17DB92}"/>
          </ac:spMkLst>
        </pc:spChg>
        <pc:spChg chg="add mod">
          <ac:chgData name="Andy Neillie" userId="9ccd9c6a57b07ba8" providerId="LiveId" clId="{5B360D31-954A-C24F-8387-A0DE9B46F135}" dt="2020-02-23T03:03:44.007" v="565" actId="14100"/>
          <ac:spMkLst>
            <pc:docMk/>
            <pc:sldMk cId="1156298722" sldId="476"/>
            <ac:spMk id="11" creationId="{13C2E507-4282-9F43-9858-F3A3CB4819E2}"/>
          </ac:spMkLst>
        </pc:spChg>
        <pc:spChg chg="add mod">
          <ac:chgData name="Andy Neillie" userId="9ccd9c6a57b07ba8" providerId="LiveId" clId="{5B360D31-954A-C24F-8387-A0DE9B46F135}" dt="2020-02-23T03:03:56.191" v="569" actId="1076"/>
          <ac:spMkLst>
            <pc:docMk/>
            <pc:sldMk cId="1156298722" sldId="476"/>
            <ac:spMk id="12" creationId="{6C69F088-049E-B243-B05D-4593CDAE192D}"/>
          </ac:spMkLst>
        </pc:spChg>
        <pc:spChg chg="add mod">
          <ac:chgData name="Andy Neillie" userId="9ccd9c6a57b07ba8" providerId="LiveId" clId="{5B360D31-954A-C24F-8387-A0DE9B46F135}" dt="2020-02-23T03:04:04.696" v="571" actId="1076"/>
          <ac:spMkLst>
            <pc:docMk/>
            <pc:sldMk cId="1156298722" sldId="476"/>
            <ac:spMk id="13" creationId="{A47D8A04-DE71-0346-A2B7-899086F14C51}"/>
          </ac:spMkLst>
        </pc:spChg>
        <pc:picChg chg="add del mod modCrop">
          <ac:chgData name="Andy Neillie" userId="9ccd9c6a57b07ba8" providerId="LiveId" clId="{5B360D31-954A-C24F-8387-A0DE9B46F135}" dt="2020-03-02T02:47:24.751" v="2271" actId="478"/>
          <ac:picMkLst>
            <pc:docMk/>
            <pc:sldMk cId="1156298722" sldId="476"/>
            <ac:picMk id="14" creationId="{3B9B7BC0-7349-F141-AF4C-B4343EB6A58F}"/>
          </ac:picMkLst>
        </pc:picChg>
        <pc:picChg chg="add mod">
          <ac:chgData name="Andy Neillie" userId="9ccd9c6a57b07ba8" providerId="LiveId" clId="{5B360D31-954A-C24F-8387-A0DE9B46F135}" dt="2020-03-02T02:47:33.452" v="2273" actId="1076"/>
          <ac:picMkLst>
            <pc:docMk/>
            <pc:sldMk cId="1156298722" sldId="476"/>
            <ac:picMk id="15" creationId="{02128FEA-11BE-6140-A40B-0D7156D7B5A5}"/>
          </ac:picMkLst>
        </pc:picChg>
      </pc:sldChg>
      <pc:sldChg chg="add modTransition">
        <pc:chgData name="Andy Neillie" userId="9ccd9c6a57b07ba8" providerId="LiveId" clId="{5B360D31-954A-C24F-8387-A0DE9B46F135}" dt="2020-02-23T03:56:41.257" v="966"/>
        <pc:sldMkLst>
          <pc:docMk/>
          <pc:sldMk cId="2773449764" sldId="477"/>
        </pc:sldMkLst>
      </pc:sldChg>
      <pc:sldChg chg="modSp add">
        <pc:chgData name="Andy Neillie" userId="9ccd9c6a57b07ba8" providerId="LiveId" clId="{5B360D31-954A-C24F-8387-A0DE9B46F135}" dt="2020-03-06T14:33:35.852" v="3192" actId="20577"/>
        <pc:sldMkLst>
          <pc:docMk/>
          <pc:sldMk cId="1480264066" sldId="478"/>
        </pc:sldMkLst>
        <pc:spChg chg="mod">
          <ac:chgData name="Andy Neillie" userId="9ccd9c6a57b07ba8" providerId="LiveId" clId="{5B360D31-954A-C24F-8387-A0DE9B46F135}" dt="2020-03-06T14:33:35.852" v="3192" actId="20577"/>
          <ac:spMkLst>
            <pc:docMk/>
            <pc:sldMk cId="1480264066" sldId="478"/>
            <ac:spMk id="3" creationId="{00000000-0000-0000-0000-000000000000}"/>
          </ac:spMkLst>
        </pc:spChg>
      </pc:sldChg>
      <pc:sldChg chg="add">
        <pc:chgData name="Andy Neillie" userId="9ccd9c6a57b07ba8" providerId="LiveId" clId="{5B360D31-954A-C24F-8387-A0DE9B46F135}" dt="2020-03-02T02:44:56.598" v="2261"/>
        <pc:sldMkLst>
          <pc:docMk/>
          <pc:sldMk cId="2583865981" sldId="479"/>
        </pc:sldMkLst>
      </pc:sldChg>
      <pc:sldChg chg="addSp delSp modSp add ord">
        <pc:chgData name="Andy Neillie" userId="9ccd9c6a57b07ba8" providerId="LiveId" clId="{5B360D31-954A-C24F-8387-A0DE9B46F135}" dt="2020-03-06T14:48:31.209" v="3336"/>
        <pc:sldMkLst>
          <pc:docMk/>
          <pc:sldMk cId="931443849" sldId="480"/>
        </pc:sldMkLst>
        <pc:spChg chg="mod">
          <ac:chgData name="Andy Neillie" userId="9ccd9c6a57b07ba8" providerId="LiveId" clId="{5B360D31-954A-C24F-8387-A0DE9B46F135}" dt="2020-03-04T23:40:42.124" v="3163"/>
          <ac:spMkLst>
            <pc:docMk/>
            <pc:sldMk cId="931443849" sldId="480"/>
            <ac:spMk id="3" creationId="{00000000-0000-0000-0000-000000000000}"/>
          </ac:spMkLst>
        </pc:spChg>
        <pc:spChg chg="del">
          <ac:chgData name="Andy Neillie" userId="9ccd9c6a57b07ba8" providerId="LiveId" clId="{5B360D31-954A-C24F-8387-A0DE9B46F135}" dt="2020-03-02T03:01:03.322" v="2305" actId="478"/>
          <ac:spMkLst>
            <pc:docMk/>
            <pc:sldMk cId="931443849" sldId="480"/>
            <ac:spMk id="4" creationId="{00000000-0000-0000-0000-000000000000}"/>
          </ac:spMkLst>
        </pc:spChg>
        <pc:spChg chg="mod">
          <ac:chgData name="Andy Neillie" userId="9ccd9c6a57b07ba8" providerId="LiveId" clId="{5B360D31-954A-C24F-8387-A0DE9B46F135}" dt="2020-03-02T03:06:43.863" v="2394" actId="1036"/>
          <ac:spMkLst>
            <pc:docMk/>
            <pc:sldMk cId="931443849" sldId="480"/>
            <ac:spMk id="5" creationId="{00000000-0000-0000-0000-000000000000}"/>
          </ac:spMkLst>
        </pc:spChg>
        <pc:spChg chg="add mod">
          <ac:chgData name="Andy Neillie" userId="9ccd9c6a57b07ba8" providerId="LiveId" clId="{5B360D31-954A-C24F-8387-A0DE9B46F135}" dt="2020-03-02T03:01:31.634" v="2311"/>
          <ac:spMkLst>
            <pc:docMk/>
            <pc:sldMk cId="931443849" sldId="480"/>
            <ac:spMk id="6" creationId="{29C251AB-145C-8946-8D87-ADEE8A6AEAA2}"/>
          </ac:spMkLst>
        </pc:spChg>
        <pc:spChg chg="add mod">
          <ac:chgData name="Andy Neillie" userId="9ccd9c6a57b07ba8" providerId="LiveId" clId="{5B360D31-954A-C24F-8387-A0DE9B46F135}" dt="2020-03-02T03:06:34.849" v="2365" actId="1076"/>
          <ac:spMkLst>
            <pc:docMk/>
            <pc:sldMk cId="931443849" sldId="480"/>
            <ac:spMk id="7" creationId="{33C98BF0-B098-B246-A3C8-3562361D12F5}"/>
          </ac:spMkLst>
        </pc:spChg>
        <pc:spChg chg="add mod">
          <ac:chgData name="Andy Neillie" userId="9ccd9c6a57b07ba8" providerId="LiveId" clId="{5B360D31-954A-C24F-8387-A0DE9B46F135}" dt="2020-03-02T03:06:43.863" v="2394" actId="1036"/>
          <ac:spMkLst>
            <pc:docMk/>
            <pc:sldMk cId="931443849" sldId="480"/>
            <ac:spMk id="8" creationId="{90EDC487-D957-0E4C-A2F0-8E5870A16722}"/>
          </ac:spMkLst>
        </pc:spChg>
      </pc:sldChg>
      <pc:sldChg chg="add ord">
        <pc:chgData name="Andy Neillie" userId="9ccd9c6a57b07ba8" providerId="LiveId" clId="{5B360D31-954A-C24F-8387-A0DE9B46F135}" dt="2020-03-06T14:31:52.776" v="3178"/>
        <pc:sldMkLst>
          <pc:docMk/>
          <pc:sldMk cId="1317741187" sldId="481"/>
        </pc:sldMkLst>
      </pc:sldChg>
      <pc:sldChg chg="addSp modSp add">
        <pc:chgData name="Andy Neillie" userId="9ccd9c6a57b07ba8" providerId="LiveId" clId="{5B360D31-954A-C24F-8387-A0DE9B46F135}" dt="2020-03-07T19:26:50.638" v="4030" actId="20577"/>
        <pc:sldMkLst>
          <pc:docMk/>
          <pc:sldMk cId="2202663017" sldId="482"/>
        </pc:sldMkLst>
        <pc:spChg chg="mod">
          <ac:chgData name="Andy Neillie" userId="9ccd9c6a57b07ba8" providerId="LiveId" clId="{5B360D31-954A-C24F-8387-A0DE9B46F135}" dt="2020-03-07T19:26:50.638" v="4030" actId="20577"/>
          <ac:spMkLst>
            <pc:docMk/>
            <pc:sldMk cId="2202663017" sldId="482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3-06T14:29:26.879" v="3165"/>
          <ac:picMkLst>
            <pc:docMk/>
            <pc:sldMk cId="2202663017" sldId="482"/>
            <ac:picMk id="6" creationId="{67F8FD2D-0228-9842-B316-5E4AB4F045F9}"/>
          </ac:picMkLst>
        </pc:picChg>
      </pc:sldChg>
      <pc:sldChg chg="addSp modSp add">
        <pc:chgData name="Andy Neillie" userId="9ccd9c6a57b07ba8" providerId="LiveId" clId="{5B360D31-954A-C24F-8387-A0DE9B46F135}" dt="2020-03-10T14:17:46.108" v="4317" actId="20577"/>
        <pc:sldMkLst>
          <pc:docMk/>
          <pc:sldMk cId="523859777" sldId="483"/>
        </pc:sldMkLst>
        <pc:spChg chg="mod">
          <ac:chgData name="Andy Neillie" userId="9ccd9c6a57b07ba8" providerId="LiveId" clId="{5B360D31-954A-C24F-8387-A0DE9B46F135}" dt="2020-03-10T14:17:46.108" v="4317" actId="20577"/>
          <ac:spMkLst>
            <pc:docMk/>
            <pc:sldMk cId="523859777" sldId="483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3-06T14:30:06.619" v="3169"/>
          <ac:picMkLst>
            <pc:docMk/>
            <pc:sldMk cId="523859777" sldId="483"/>
            <ac:picMk id="6" creationId="{E4CAD894-58B8-174F-B54C-287DB36B31F2}"/>
          </ac:picMkLst>
        </pc:picChg>
      </pc:sldChg>
      <pc:sldChg chg="addSp modSp add">
        <pc:chgData name="Andy Neillie" userId="9ccd9c6a57b07ba8" providerId="LiveId" clId="{5B360D31-954A-C24F-8387-A0DE9B46F135}" dt="2020-03-10T14:19:14.903" v="4322" actId="20577"/>
        <pc:sldMkLst>
          <pc:docMk/>
          <pc:sldMk cId="181251447" sldId="484"/>
        </pc:sldMkLst>
        <pc:spChg chg="mod">
          <ac:chgData name="Andy Neillie" userId="9ccd9c6a57b07ba8" providerId="LiveId" clId="{5B360D31-954A-C24F-8387-A0DE9B46F135}" dt="2020-03-10T14:19:14.903" v="4322" actId="20577"/>
          <ac:spMkLst>
            <pc:docMk/>
            <pc:sldMk cId="181251447" sldId="484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3-06T14:30:36" v="3172"/>
          <ac:picMkLst>
            <pc:docMk/>
            <pc:sldMk cId="181251447" sldId="484"/>
            <ac:picMk id="6" creationId="{8B8995E9-FF76-8947-AD9A-B3CB405FB87B}"/>
          </ac:picMkLst>
        </pc:picChg>
      </pc:sldChg>
      <pc:sldChg chg="addSp modSp add">
        <pc:chgData name="Andy Neillie" userId="9ccd9c6a57b07ba8" providerId="LiveId" clId="{5B360D31-954A-C24F-8387-A0DE9B46F135}" dt="2020-03-10T14:22:05.889" v="4336" actId="20577"/>
        <pc:sldMkLst>
          <pc:docMk/>
          <pc:sldMk cId="3591615370" sldId="485"/>
        </pc:sldMkLst>
        <pc:spChg chg="mod">
          <ac:chgData name="Andy Neillie" userId="9ccd9c6a57b07ba8" providerId="LiveId" clId="{5B360D31-954A-C24F-8387-A0DE9B46F135}" dt="2020-03-10T14:22:05.889" v="4336" actId="20577"/>
          <ac:spMkLst>
            <pc:docMk/>
            <pc:sldMk cId="3591615370" sldId="485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3-06T14:31:08.962" v="3176"/>
          <ac:picMkLst>
            <pc:docMk/>
            <pc:sldMk cId="3591615370" sldId="485"/>
            <ac:picMk id="6" creationId="{35F2E2D2-8270-9C4F-8073-B78D11B11121}"/>
          </ac:picMkLst>
        </pc:picChg>
      </pc:sldChg>
      <pc:sldChg chg="addSp modSp add">
        <pc:chgData name="Andy Neillie" userId="9ccd9c6a57b07ba8" providerId="LiveId" clId="{5B360D31-954A-C24F-8387-A0DE9B46F135}" dt="2020-03-10T14:25:32.200" v="4338"/>
        <pc:sldMkLst>
          <pc:docMk/>
          <pc:sldMk cId="4262038966" sldId="486"/>
        </pc:sldMkLst>
        <pc:spChg chg="mod">
          <ac:chgData name="Andy Neillie" userId="9ccd9c6a57b07ba8" providerId="LiveId" clId="{5B360D31-954A-C24F-8387-A0DE9B46F135}" dt="2020-03-10T14:25:32.200" v="4338"/>
          <ac:spMkLst>
            <pc:docMk/>
            <pc:sldMk cId="4262038966" sldId="486"/>
            <ac:spMk id="3" creationId="{00000000-0000-0000-0000-000000000000}"/>
          </ac:spMkLst>
        </pc:spChg>
        <pc:picChg chg="add mod modCrop">
          <ac:chgData name="Andy Neillie" userId="9ccd9c6a57b07ba8" providerId="LiveId" clId="{5B360D31-954A-C24F-8387-A0DE9B46F135}" dt="2020-03-06T14:32:41.060" v="3189" actId="1036"/>
          <ac:picMkLst>
            <pc:docMk/>
            <pc:sldMk cId="4262038966" sldId="486"/>
            <ac:picMk id="6" creationId="{156A90F8-2207-834B-8D9F-A29A283CC451}"/>
          </ac:picMkLst>
        </pc:picChg>
      </pc:sldChg>
      <pc:sldChg chg="addSp modSp add">
        <pc:chgData name="Andy Neillie" userId="9ccd9c6a57b07ba8" providerId="LiveId" clId="{5B360D31-954A-C24F-8387-A0DE9B46F135}" dt="2020-03-10T14:28:20.537" v="4346" actId="20577"/>
        <pc:sldMkLst>
          <pc:docMk/>
          <pc:sldMk cId="1263893650" sldId="487"/>
        </pc:sldMkLst>
        <pc:spChg chg="mod">
          <ac:chgData name="Andy Neillie" userId="9ccd9c6a57b07ba8" providerId="LiveId" clId="{5B360D31-954A-C24F-8387-A0DE9B46F135}" dt="2020-03-10T14:28:20.537" v="4346" actId="20577"/>
          <ac:spMkLst>
            <pc:docMk/>
            <pc:sldMk cId="1263893650" sldId="487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3-06T14:32:49.460" v="3190"/>
          <ac:picMkLst>
            <pc:docMk/>
            <pc:sldMk cId="1263893650" sldId="487"/>
            <ac:picMk id="6" creationId="{A5AE3BEE-BC05-D045-859C-03BC69023FFE}"/>
          </ac:picMkLst>
        </pc:picChg>
      </pc:sldChg>
      <pc:sldChg chg="addSp modSp add">
        <pc:chgData name="Andy Neillie" userId="9ccd9c6a57b07ba8" providerId="LiveId" clId="{5B360D31-954A-C24F-8387-A0DE9B46F135}" dt="2020-03-10T14:25:21.935" v="4337"/>
        <pc:sldMkLst>
          <pc:docMk/>
          <pc:sldMk cId="1665993444" sldId="488"/>
        </pc:sldMkLst>
        <pc:spChg chg="mod">
          <ac:chgData name="Andy Neillie" userId="9ccd9c6a57b07ba8" providerId="LiveId" clId="{5B360D31-954A-C24F-8387-A0DE9B46F135}" dt="2020-03-10T14:25:21.935" v="4337"/>
          <ac:spMkLst>
            <pc:docMk/>
            <pc:sldMk cId="1665993444" sldId="488"/>
            <ac:spMk id="3" creationId="{00000000-0000-0000-0000-000000000000}"/>
          </ac:spMkLst>
        </pc:spChg>
        <pc:picChg chg="add">
          <ac:chgData name="Andy Neillie" userId="9ccd9c6a57b07ba8" providerId="LiveId" clId="{5B360D31-954A-C24F-8387-A0DE9B46F135}" dt="2020-03-06T14:32:53.374" v="3191"/>
          <ac:picMkLst>
            <pc:docMk/>
            <pc:sldMk cId="1665993444" sldId="488"/>
            <ac:picMk id="6" creationId="{DE8ABFD3-20FE-CD4B-B75F-C61D78B08767}"/>
          </ac:picMkLst>
        </pc:picChg>
      </pc:sldChg>
      <pc:sldChg chg="delSp modSp add">
        <pc:chgData name="Andy Neillie" userId="9ccd9c6a57b07ba8" providerId="LiveId" clId="{5B360D31-954A-C24F-8387-A0DE9B46F135}" dt="2020-03-06T14:35:18.133" v="3200" actId="1076"/>
        <pc:sldMkLst>
          <pc:docMk/>
          <pc:sldMk cId="4222038769" sldId="489"/>
        </pc:sldMkLst>
        <pc:spChg chg="del">
          <ac:chgData name="Andy Neillie" userId="9ccd9c6a57b07ba8" providerId="LiveId" clId="{5B360D31-954A-C24F-8387-A0DE9B46F135}" dt="2020-03-06T14:34:54.013" v="3195" actId="478"/>
          <ac:spMkLst>
            <pc:docMk/>
            <pc:sldMk cId="4222038769" sldId="489"/>
            <ac:spMk id="5" creationId="{00000000-0000-0000-0000-000000000000}"/>
          </ac:spMkLst>
        </pc:spChg>
        <pc:spChg chg="mod">
          <ac:chgData name="Andy Neillie" userId="9ccd9c6a57b07ba8" providerId="LiveId" clId="{5B360D31-954A-C24F-8387-A0DE9B46F135}" dt="2020-03-06T14:35:18.133" v="3200" actId="1076"/>
          <ac:spMkLst>
            <pc:docMk/>
            <pc:sldMk cId="4222038769" sldId="489"/>
            <ac:spMk id="7" creationId="{33C98BF0-B098-B246-A3C8-3562361D12F5}"/>
          </ac:spMkLst>
        </pc:spChg>
        <pc:spChg chg="del">
          <ac:chgData name="Andy Neillie" userId="9ccd9c6a57b07ba8" providerId="LiveId" clId="{5B360D31-954A-C24F-8387-A0DE9B46F135}" dt="2020-03-06T14:34:56.970" v="3196" actId="478"/>
          <ac:spMkLst>
            <pc:docMk/>
            <pc:sldMk cId="4222038769" sldId="489"/>
            <ac:spMk id="8" creationId="{90EDC487-D957-0E4C-A2F0-8E5870A16722}"/>
          </ac:spMkLst>
        </pc:spChg>
      </pc:sldChg>
      <pc:sldMasterChg chg="modSp">
        <pc:chgData name="Andy Neillie" userId="9ccd9c6a57b07ba8" providerId="LiveId" clId="{5B360D31-954A-C24F-8387-A0DE9B46F135}" dt="2020-02-23T02:41:32.826" v="42" actId="20577"/>
        <pc:sldMasterMkLst>
          <pc:docMk/>
          <pc:sldMasterMk cId="0" sldId="2147483648"/>
        </pc:sldMasterMkLst>
        <pc:spChg chg="mod">
          <ac:chgData name="Andy Neillie" userId="9ccd9c6a57b07ba8" providerId="LiveId" clId="{5B360D31-954A-C24F-8387-A0DE9B46F135}" dt="2020-02-23T02:41:32.826" v="42" actId="20577"/>
          <ac:spMkLst>
            <pc:docMk/>
            <pc:sldMasterMk cId="0" sldId="2147483648"/>
            <ac:spMk id="9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64F91-83B2-E64B-ADB4-199816A11764}" type="datetimeFigureOut">
              <a:rPr lang="en-US" smtClean="0"/>
              <a:t>8/12/22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3C09D-ABE2-D64F-B0FA-0A2DE711BD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6860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869DE7-A6B9-9146-84B8-E55622C7A8B4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606800" y="514350"/>
            <a:ext cx="19304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1F8B8-240B-9442-9839-D14A77D5677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95614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/>
          <a:lstStyle/>
          <a:p>
            <a:fld id="{953E5E8D-0809-B949-987E-32EF4689B6E0}" type="datetimeFigureOut">
              <a:rPr lang="en-US" smtClean="0"/>
              <a:pPr/>
              <a:t>8/12/22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293533" y="8475134"/>
            <a:ext cx="3221567" cy="486833"/>
          </a:xfrm>
          <a:prstGeom prst="rect">
            <a:avLst/>
          </a:prstGeom>
        </p:spPr>
        <p:txBody>
          <a:bodyPr/>
          <a:lstStyle/>
          <a:p>
            <a:fld id="{32A70DD7-1DD0-E046-8B10-86E159E309E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53001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0" y="8424333"/>
            <a:ext cx="6858000" cy="0"/>
          </a:xfrm>
          <a:prstGeom prst="line">
            <a:avLst/>
          </a:prstGeom>
          <a:noFill/>
          <a:ln w="38100" cmpd="sng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9" name="Text Box 11"/>
          <p:cNvSpPr txBox="1">
            <a:spLocks noChangeArrowheads="1"/>
          </p:cNvSpPr>
          <p:nvPr userDrawn="1"/>
        </p:nvSpPr>
        <p:spPr bwMode="auto">
          <a:xfrm>
            <a:off x="67736" y="8586259"/>
            <a:ext cx="3200400" cy="44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1429" tIns="45714" rIns="91429" bIns="45714">
            <a:prstTxWarp prst="textNoShape">
              <a:avLst/>
            </a:prstTxWarp>
            <a:spAutoFit/>
          </a:bodyPr>
          <a:lstStyle/>
          <a:p>
            <a:pPr algn="l"/>
            <a:endParaRPr lang="en-US" sz="900" b="1" dirty="0">
              <a:solidFill>
                <a:schemeClr val="bg1">
                  <a:lumMod val="50000"/>
                </a:schemeClr>
              </a:solidFill>
              <a:latin typeface="Arial" charset="0"/>
            </a:endParaRPr>
          </a:p>
          <a:p>
            <a:pPr algn="l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Confidential - do not duplicate</a:t>
            </a:r>
          </a:p>
          <a:p>
            <a:pPr algn="l"/>
            <a:r>
              <a:rPr lang="en-US" sz="7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© 2022 Neillie Leadership Group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4994788" y="8530090"/>
            <a:ext cx="1766119" cy="5488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Times"/>
          <a:ea typeface="+mn-ea"/>
          <a:cs typeface="Time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Times"/>
          <a:ea typeface="+mn-ea"/>
          <a:cs typeface="Time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Times"/>
          <a:ea typeface="+mn-ea"/>
          <a:cs typeface="Time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Times"/>
          <a:ea typeface="+mn-ea"/>
          <a:cs typeface="Time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Times"/>
          <a:ea typeface="+mn-ea"/>
          <a:cs typeface="Time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42018" y="260506"/>
            <a:ext cx="4415982" cy="1001028"/>
          </a:xfrm>
        </p:spPr>
        <p:txBody>
          <a:bodyPr>
            <a:normAutofit/>
          </a:bodyPr>
          <a:lstStyle/>
          <a:p>
            <a:r>
              <a:rPr lang="en-US" sz="2000" b="1" dirty="0"/>
              <a:t>Dealing with 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Sales Complaints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55900" y="1799167"/>
            <a:ext cx="3898900" cy="5935133"/>
          </a:xfrm>
        </p:spPr>
        <p:txBody>
          <a:bodyPr>
            <a:noAutofit/>
          </a:bodyPr>
          <a:lstStyle/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R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elate to the personality involved</a:t>
            </a: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Understand and adapt to a client's personality</a:t>
            </a:r>
          </a:p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A </a:t>
            </a:r>
            <a:r>
              <a:rPr lang="en-US" sz="1800" b="1" dirty="0">
                <a:solidFill>
                  <a:schemeClr val="tx1"/>
                </a:solidFill>
              </a:rPr>
              <a:t>cknowledge the situation</a:t>
            </a: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Convey your desire to resolve the situation</a:t>
            </a:r>
          </a:p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atience</a:t>
            </a: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Maintain composure and stay focused</a:t>
            </a:r>
          </a:p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P</a:t>
            </a:r>
            <a:r>
              <a:rPr lang="en-US" sz="1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robe</a:t>
            </a: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Questions to get at the underlying issue</a:t>
            </a:r>
          </a:p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O</a:t>
            </a:r>
            <a:r>
              <a:rPr lang="en-US" sz="2000" b="1" dirty="0">
                <a:solidFill>
                  <a:srgbClr val="FF6600"/>
                </a:solidFill>
              </a:rPr>
              <a:t> </a:t>
            </a:r>
            <a:r>
              <a:rPr lang="en-US" sz="1800" b="1" dirty="0">
                <a:solidFill>
                  <a:schemeClr val="tx1"/>
                </a:solidFill>
              </a:rPr>
              <a:t>rganize</a:t>
            </a: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Formulate your thoughts before communicating</a:t>
            </a:r>
          </a:p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R </a:t>
            </a:r>
            <a:r>
              <a:rPr lang="en-US" sz="1800" b="1" dirty="0" err="1">
                <a:solidFill>
                  <a:schemeClr val="tx1"/>
                </a:solidFill>
              </a:rPr>
              <a:t>espond</a:t>
            </a:r>
            <a:endParaRPr lang="en-US" sz="1800" b="1" dirty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Complete all actions required to solve the issue </a:t>
            </a:r>
          </a:p>
          <a:p>
            <a:pPr algn="l">
              <a:spcAft>
                <a:spcPts val="600"/>
              </a:spcAft>
              <a:defRPr/>
            </a:pP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T </a:t>
            </a:r>
            <a:r>
              <a:rPr lang="en-US" sz="1800" b="1" dirty="0" err="1">
                <a:solidFill>
                  <a:schemeClr val="tx1"/>
                </a:solidFill>
              </a:rPr>
              <a:t>est</a:t>
            </a:r>
            <a:endParaRPr lang="en-US" sz="1800" b="1" dirty="0">
              <a:solidFill>
                <a:schemeClr val="tx1"/>
              </a:solidFill>
            </a:endParaRPr>
          </a:p>
          <a:p>
            <a:pPr lvl="1" algn="l">
              <a:spcAft>
                <a:spcPts val="600"/>
              </a:spcAft>
              <a:defRPr/>
            </a:pPr>
            <a:r>
              <a:rPr lang="en-US" sz="1400" dirty="0">
                <a:solidFill>
                  <a:schemeClr val="tx1"/>
                </a:solidFill>
              </a:rPr>
              <a:t>Validated their satisfaction with the outcome</a:t>
            </a:r>
          </a:p>
        </p:txBody>
      </p:sp>
      <p:cxnSp>
        <p:nvCxnSpPr>
          <p:cNvPr id="5" name="Straight Connector 4"/>
          <p:cNvCxnSpPr/>
          <p:nvPr/>
        </p:nvCxnSpPr>
        <p:spPr>
          <a:xfrm rot="16200000" flipH="1">
            <a:off x="-1335250" y="4021487"/>
            <a:ext cx="7570817" cy="16280"/>
          </a:xfrm>
          <a:prstGeom prst="line">
            <a:avLst/>
          </a:prstGeom>
          <a:ln w="63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itle 1"/>
          <p:cNvSpPr txBox="1">
            <a:spLocks/>
          </p:cNvSpPr>
          <p:nvPr/>
        </p:nvSpPr>
        <p:spPr>
          <a:xfrm>
            <a:off x="0" y="260500"/>
            <a:ext cx="2458299" cy="1001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Notes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458954" y="1049881"/>
            <a:ext cx="4415982" cy="8974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</a:t>
            </a:r>
            <a:r>
              <a:rPr kumimoji="0" lang="en-US" sz="2000" b="1" i="1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RAPPORT</a:t>
            </a:r>
            <a:r>
              <a:rPr lang="en-US" sz="2000" b="1" baseline="30000" dirty="0"/>
              <a:t>©</a:t>
            </a:r>
            <a:r>
              <a:rPr kumimoji="0" lang="en-US" sz="2000" b="1" i="1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</a:t>
            </a:r>
            <a:r>
              <a:rPr kumimoji="0" lang="en-US" sz="2000" b="1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Model</a:t>
            </a:r>
            <a:endParaRPr kumimoji="0" lang="en-US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8350" y="7408336"/>
            <a:ext cx="2458299" cy="40386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kumimoji="0" lang="en-US" sz="8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The RAPPORT</a:t>
            </a:r>
            <a:r>
              <a:rPr lang="en-US" sz="800" baseline="30000" dirty="0"/>
              <a:t>©</a:t>
            </a:r>
            <a:r>
              <a:rPr lang="en-US" sz="800" i="1" dirty="0">
                <a:latin typeface="Arial"/>
                <a:ea typeface="+mj-ea"/>
                <a:cs typeface="Arial"/>
              </a:rPr>
              <a:t> </a:t>
            </a:r>
            <a:r>
              <a:rPr kumimoji="0" lang="en-US" sz="8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Model, courtesy of </a:t>
            </a:r>
            <a:br>
              <a:rPr kumimoji="0" lang="en-US" sz="8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en-US" sz="8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ThisQuarter</a:t>
            </a:r>
            <a:r>
              <a:rPr lang="en-US" sz="800" i="1" dirty="0">
                <a:latin typeface="Arial"/>
                <a:ea typeface="+mj-ea"/>
                <a:cs typeface="Arial"/>
              </a:rPr>
              <a:t>, copyright 2011</a:t>
            </a:r>
            <a:endParaRPr kumimoji="0" lang="en-US" sz="8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pic>
        <p:nvPicPr>
          <p:cNvPr id="10" name="Picture 9" descr="A picture containing grass, animal, mammal, outdoor&#10;&#10;Description automatically generated">
            <a:extLst>
              <a:ext uri="{FF2B5EF4-FFF2-40B4-BE49-F238E27FC236}">
                <a16:creationId xmlns:a16="http://schemas.microsoft.com/office/drawing/2014/main" id="{8A42B599-CFF6-A544-8997-D27CAEE885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191" t="9858" r="21165" b="10000"/>
          <a:stretch/>
        </p:blipFill>
        <p:spPr>
          <a:xfrm>
            <a:off x="297076" y="5657850"/>
            <a:ext cx="1924805" cy="172420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23908</TotalTime>
  <Words>86</Words>
  <Application>Microsoft Macintosh PowerPoint</Application>
  <PresentationFormat>Letter Paper (8.5x11 in)</PresentationFormat>
  <Paragraphs>18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</vt:lpstr>
      <vt:lpstr>Office Theme</vt:lpstr>
      <vt:lpstr>Dealing with Sales Complaints</vt:lpstr>
    </vt:vector>
  </TitlesOfParts>
  <Company>Deep in the Heart Leadership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Customer Service Excellence</dc:title>
  <dc:creator>ANDY W NEILLIE</dc:creator>
  <cp:lastModifiedBy>Andy Neillie</cp:lastModifiedBy>
  <cp:revision>427</cp:revision>
  <cp:lastPrinted>2021-09-19T16:50:32Z</cp:lastPrinted>
  <dcterms:created xsi:type="dcterms:W3CDTF">2011-02-12T14:49:50Z</dcterms:created>
  <dcterms:modified xsi:type="dcterms:W3CDTF">2022-08-12T23:33:33Z</dcterms:modified>
</cp:coreProperties>
</file>